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40" r:id="rId2"/>
    <p:sldId id="2147378528" r:id="rId3"/>
    <p:sldId id="2147378482" r:id="rId4"/>
    <p:sldId id="2147378508" r:id="rId5"/>
    <p:sldId id="2147378529" r:id="rId6"/>
    <p:sldId id="2147378527" r:id="rId7"/>
    <p:sldId id="2147378511" r:id="rId8"/>
    <p:sldId id="2147378513" r:id="rId9"/>
    <p:sldId id="2147378514" r:id="rId10"/>
    <p:sldId id="2147378530" r:id="rId11"/>
  </p:sldIdLst>
  <p:sldSz cx="12193588" cy="6858000"/>
  <p:notesSz cx="9929813" cy="6799263"/>
  <p:embeddedFontLst>
    <p:embeddedFont>
      <p:font typeface="ScalaOT Bold" panose="020B0604020202020204" charset="0"/>
      <p:regular r:id="rId14"/>
      <p:bold r:id="rId15"/>
    </p:embeddedFont>
    <p:embeddedFont>
      <p:font typeface="Segoe UI" panose="020B0502040204020203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815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630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446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261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4076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891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707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522" algn="l" defTabSz="6096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132A"/>
    <a:srgbClr val="FAA21B"/>
    <a:srgbClr val="255153"/>
    <a:srgbClr val="E9EDEE"/>
    <a:srgbClr val="039CAE"/>
    <a:srgbClr val="B72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82906" autoAdjust="0"/>
  </p:normalViewPr>
  <p:slideViewPr>
    <p:cSldViewPr>
      <p:cViewPr varScale="1">
        <p:scale>
          <a:sx n="53" d="100"/>
          <a:sy n="53" d="100"/>
        </p:scale>
        <p:origin x="1136" y="64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1008"/>
    </p:cViewPr>
  </p:sorterViewPr>
  <p:notesViewPr>
    <p:cSldViewPr>
      <p:cViewPr varScale="1">
        <p:scale>
          <a:sx n="224" d="100"/>
          <a:sy n="224" d="100"/>
        </p:scale>
        <p:origin x="124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D61C8A-D9E6-40AC-8A01-8DF8BAD200BC}" type="doc">
      <dgm:prSet loTypeId="urn:microsoft.com/office/officeart/2024/layout/NumberedLinearArrowProcess#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28579F8-C017-4594-A5A8-A6E1D8070E22}">
      <dgm:prSet phldrT="[Text]" phldr="0"/>
      <dgm:spPr/>
      <dgm:t>
        <a:bodyPr/>
        <a:lstStyle/>
        <a:p>
          <a:r>
            <a:rPr lang="en-US" dirty="0"/>
            <a:t>M1-18</a:t>
          </a:r>
        </a:p>
      </dgm:t>
    </dgm:pt>
    <dgm:pt modelId="{BC037F5E-B53D-4EE9-A4A3-ED41C358D8C7}" type="parTrans" cxnId="{D76A6B34-3976-469D-8363-9D9CD87B28AC}">
      <dgm:prSet/>
      <dgm:spPr/>
      <dgm:t>
        <a:bodyPr/>
        <a:lstStyle/>
        <a:p>
          <a:endParaRPr lang="en-US"/>
        </a:p>
      </dgm:t>
    </dgm:pt>
    <dgm:pt modelId="{C1FC92DC-5F6D-418F-B6A9-FF4480A67D00}" type="sibTrans" cxnId="{D76A6B34-3976-469D-8363-9D9CD87B28AC}">
      <dgm:prSet phldrT="1" phldr="0"/>
      <dgm:spPr/>
      <dgm:t>
        <a:bodyPr/>
        <a:lstStyle/>
        <a:p>
          <a:r>
            <a:t>1</a:t>
          </a:r>
          <a:endParaRPr dirty="0"/>
        </a:p>
      </dgm:t>
    </dgm:pt>
    <dgm:pt modelId="{585EE454-CAC2-4A3E-9B1B-2D5F5AC5F37B}">
      <dgm:prSet phldrT="[Text]" phldr="0"/>
      <dgm:spPr/>
      <dgm:t>
        <a:bodyPr/>
        <a:lstStyle/>
        <a:p>
          <a:r>
            <a:rPr lang="en-US" dirty="0"/>
            <a:t>M19-36</a:t>
          </a:r>
        </a:p>
      </dgm:t>
    </dgm:pt>
    <dgm:pt modelId="{28B1F094-75B5-4D03-ADB1-A885BBBF39CE}" type="parTrans" cxnId="{F8D542A0-A632-4D34-AF92-A5D5908BBC38}">
      <dgm:prSet/>
      <dgm:spPr/>
      <dgm:t>
        <a:bodyPr/>
        <a:lstStyle/>
        <a:p>
          <a:endParaRPr lang="en-US"/>
        </a:p>
      </dgm:t>
    </dgm:pt>
    <dgm:pt modelId="{A4E15AFF-30BF-428C-B5D3-A789FEA8F28A}" type="sibTrans" cxnId="{F8D542A0-A632-4D34-AF92-A5D5908BBC38}">
      <dgm:prSet phldrT="2" phldr="0"/>
      <dgm:spPr/>
      <dgm:t>
        <a:bodyPr/>
        <a:lstStyle/>
        <a:p>
          <a:r>
            <a:t>2</a:t>
          </a:r>
        </a:p>
      </dgm:t>
    </dgm:pt>
    <dgm:pt modelId="{DD2603CF-307C-414F-A9D4-CC70275A1017}">
      <dgm:prSet phldrT="[Text]" phldr="0"/>
      <dgm:spPr/>
      <dgm:t>
        <a:bodyPr/>
        <a:lstStyle/>
        <a:p>
          <a:r>
            <a:rPr lang="en-US" dirty="0"/>
            <a:t>M37-54</a:t>
          </a:r>
        </a:p>
      </dgm:t>
    </dgm:pt>
    <dgm:pt modelId="{3535D52E-7BDB-4BDF-89FA-F8E0E08470CC}" type="parTrans" cxnId="{662989CC-203B-440A-951B-D3BD448FABB8}">
      <dgm:prSet/>
      <dgm:spPr/>
      <dgm:t>
        <a:bodyPr/>
        <a:lstStyle/>
        <a:p>
          <a:endParaRPr lang="en-US"/>
        </a:p>
      </dgm:t>
    </dgm:pt>
    <dgm:pt modelId="{FE91F877-5628-4D9B-8A77-56DC62B3C0C0}" type="sibTrans" cxnId="{662989CC-203B-440A-951B-D3BD448FABB8}">
      <dgm:prSet phldrT="3" phldr="0"/>
      <dgm:spPr/>
      <dgm:t>
        <a:bodyPr/>
        <a:lstStyle/>
        <a:p>
          <a:r>
            <a:t>3</a:t>
          </a:r>
        </a:p>
      </dgm:t>
    </dgm:pt>
    <dgm:pt modelId="{ED766226-A4A2-4A89-9BF7-0A2E51013D69}">
      <dgm:prSet phldrT="[Text]" phldr="0"/>
      <dgm:spPr/>
      <dgm:t>
        <a:bodyPr/>
        <a:lstStyle/>
        <a:p>
          <a:r>
            <a:rPr lang="en-US" dirty="0"/>
            <a:t>M54-60</a:t>
          </a:r>
        </a:p>
      </dgm:t>
    </dgm:pt>
    <dgm:pt modelId="{8A44438A-1BC5-4CB2-AFEA-C2D6938F7C30}" type="parTrans" cxnId="{190ECE68-65E1-4D0A-B674-FD7B1C7F10C8}">
      <dgm:prSet/>
      <dgm:spPr/>
      <dgm:t>
        <a:bodyPr/>
        <a:lstStyle/>
        <a:p>
          <a:endParaRPr lang="en-US"/>
        </a:p>
      </dgm:t>
    </dgm:pt>
    <dgm:pt modelId="{12B25C8F-BDD3-42CB-A855-5FFC3DF0C097}" type="sibTrans" cxnId="{190ECE68-65E1-4D0A-B674-FD7B1C7F10C8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20AD75D0-7CAC-4EC8-9940-EE3FFC03FF5F}" type="pres">
      <dgm:prSet presAssocID="{FDD61C8A-D9E6-40AC-8A01-8DF8BAD200BC}" presName="linearFlow" presStyleCnt="0">
        <dgm:presLayoutVars>
          <dgm:dir/>
          <dgm:animLvl val="lvl"/>
          <dgm:resizeHandles val="exact"/>
        </dgm:presLayoutVars>
      </dgm:prSet>
      <dgm:spPr/>
    </dgm:pt>
    <dgm:pt modelId="{FA6DA6A3-F406-4FCB-AAD1-FB8147A05096}" type="pres">
      <dgm:prSet presAssocID="{028579F8-C017-4594-A5A8-A6E1D8070E22}" presName="compositeNode" presStyleCnt="0"/>
      <dgm:spPr/>
    </dgm:pt>
    <dgm:pt modelId="{255CD1DB-3556-4E9A-B0F3-728B4CD335B5}" type="pres">
      <dgm:prSet presAssocID="{028579F8-C017-4594-A5A8-A6E1D8070E22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D83ED23-7120-4181-90BB-1AABA2A754F8}" type="pres">
      <dgm:prSet presAssocID="{028579F8-C017-4594-A5A8-A6E1D8070E22}" presName="parSh" presStyleCnt="0"/>
      <dgm:spPr/>
    </dgm:pt>
    <dgm:pt modelId="{FCE6B625-FBDA-4BE8-BF37-DBCB58BBF2C5}" type="pres">
      <dgm:prSet presAssocID="{028579F8-C017-4594-A5A8-A6E1D8070E22}" presName="lineNode" presStyleLbl="alignNode1" presStyleIdx="0" presStyleCnt="12"/>
      <dgm:spPr/>
    </dgm:pt>
    <dgm:pt modelId="{06C754C0-BED3-4404-9AD6-504FA2EF7E5A}" type="pres">
      <dgm:prSet presAssocID="{028579F8-C017-4594-A5A8-A6E1D8070E22}" presName="lineArrowNode" presStyleLbl="alignNode1" presStyleIdx="1" presStyleCnt="12"/>
      <dgm:spPr/>
    </dgm:pt>
    <dgm:pt modelId="{7B4AC641-FF7C-48D8-BF1D-BE6572264375}" type="pres">
      <dgm:prSet presAssocID="{C1FC92DC-5F6D-418F-B6A9-FF4480A67D00}" presName="sibTransNodeCircle" presStyleLbl="alignNode1" presStyleIdx="2" presStyleCnt="12">
        <dgm:presLayoutVars>
          <dgm:chMax val="0"/>
          <dgm:bulletEnabled/>
        </dgm:presLayoutVars>
      </dgm:prSet>
      <dgm:spPr/>
    </dgm:pt>
    <dgm:pt modelId="{9E924473-4681-4135-BDD3-FDE1B1A58AA1}" type="pres">
      <dgm:prSet presAssocID="{C1FC92DC-5F6D-418F-B6A9-FF4480A67D00}" presName="spacerBetweenCircleAndCallout" presStyleCnt="0">
        <dgm:presLayoutVars/>
      </dgm:prSet>
      <dgm:spPr/>
    </dgm:pt>
    <dgm:pt modelId="{6DBCF3D9-3DD6-43BD-992B-8FAFC1BA0E92}" type="pres">
      <dgm:prSet presAssocID="{C1FC92DC-5F6D-418F-B6A9-FF4480A67D00}" presName="verticalConnector" presStyleLbl="alignAccFollowNode1" presStyleIdx="0" presStyleCnt="4"/>
      <dgm:spPr/>
    </dgm:pt>
    <dgm:pt modelId="{9C4AD4A1-30F0-4F9B-9F06-CC3385F0E283}" type="pres">
      <dgm:prSet presAssocID="{028579F8-C017-4594-A5A8-A6E1D8070E22}" presName="nodeText" presStyleLbl="fgAcc1" presStyleIdx="0" presStyleCnt="4">
        <dgm:presLayoutVars>
          <dgm:bulletEnabled val="1"/>
        </dgm:presLayoutVars>
      </dgm:prSet>
      <dgm:spPr/>
    </dgm:pt>
    <dgm:pt modelId="{6C01C5C5-2243-4223-A840-2A751C40CF7C}" type="pres">
      <dgm:prSet presAssocID="{C1FC92DC-5F6D-418F-B6A9-FF4480A67D00}" presName="sibTransComposite" presStyleCnt="0"/>
      <dgm:spPr/>
    </dgm:pt>
    <dgm:pt modelId="{B6BD9ADC-C94A-456C-8B52-B698CBD19410}" type="pres">
      <dgm:prSet presAssocID="{585EE454-CAC2-4A3E-9B1B-2D5F5AC5F37B}" presName="compositeNode" presStyleCnt="0"/>
      <dgm:spPr/>
    </dgm:pt>
    <dgm:pt modelId="{097F08C4-45D8-411D-A62F-869E0BBABA96}" type="pres">
      <dgm:prSet presAssocID="{585EE454-CAC2-4A3E-9B1B-2D5F5AC5F37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621B7D4-D802-4179-900C-2C698ADBFAD3}" type="pres">
      <dgm:prSet presAssocID="{585EE454-CAC2-4A3E-9B1B-2D5F5AC5F37B}" presName="parSh" presStyleCnt="0"/>
      <dgm:spPr/>
    </dgm:pt>
    <dgm:pt modelId="{4D9216F9-EFB6-4753-8280-66F191109C47}" type="pres">
      <dgm:prSet presAssocID="{585EE454-CAC2-4A3E-9B1B-2D5F5AC5F37B}" presName="lineNode" presStyleLbl="alignNode1" presStyleIdx="3" presStyleCnt="12"/>
      <dgm:spPr/>
    </dgm:pt>
    <dgm:pt modelId="{C0E78D85-4CF0-4F2D-9686-62F01F2B8F8F}" type="pres">
      <dgm:prSet presAssocID="{585EE454-CAC2-4A3E-9B1B-2D5F5AC5F37B}" presName="lineArrowNode" presStyleLbl="alignNode1" presStyleIdx="4" presStyleCnt="12"/>
      <dgm:spPr/>
    </dgm:pt>
    <dgm:pt modelId="{ED00CE7B-B67E-42F9-9883-ECF713639E6D}" type="pres">
      <dgm:prSet presAssocID="{A4E15AFF-30BF-428C-B5D3-A789FEA8F28A}" presName="sibTransNodeCircle" presStyleLbl="alignNode1" presStyleIdx="5" presStyleCnt="12">
        <dgm:presLayoutVars>
          <dgm:chMax val="0"/>
          <dgm:bulletEnabled/>
        </dgm:presLayoutVars>
      </dgm:prSet>
      <dgm:spPr/>
    </dgm:pt>
    <dgm:pt modelId="{1B2E2405-F26A-47D7-81C6-7D411D2EC4C6}" type="pres">
      <dgm:prSet presAssocID="{A4E15AFF-30BF-428C-B5D3-A789FEA8F28A}" presName="spacerBetweenCircleAndCallout" presStyleCnt="0">
        <dgm:presLayoutVars/>
      </dgm:prSet>
      <dgm:spPr/>
    </dgm:pt>
    <dgm:pt modelId="{06CEB7DD-C55F-4838-96BE-135BF777862E}" type="pres">
      <dgm:prSet presAssocID="{A4E15AFF-30BF-428C-B5D3-A789FEA8F28A}" presName="verticalConnector" presStyleLbl="alignAccFollowNode1" presStyleIdx="1" presStyleCnt="4"/>
      <dgm:spPr/>
    </dgm:pt>
    <dgm:pt modelId="{806C60A1-E221-4659-885D-3BC898D9A56E}" type="pres">
      <dgm:prSet presAssocID="{585EE454-CAC2-4A3E-9B1B-2D5F5AC5F37B}" presName="nodeText" presStyleLbl="fgAcc1" presStyleIdx="1" presStyleCnt="4">
        <dgm:presLayoutVars>
          <dgm:bulletEnabled val="1"/>
        </dgm:presLayoutVars>
      </dgm:prSet>
      <dgm:spPr/>
    </dgm:pt>
    <dgm:pt modelId="{6EA7B416-7AD0-4035-A9B1-040C6FE9FA6D}" type="pres">
      <dgm:prSet presAssocID="{A4E15AFF-30BF-428C-B5D3-A789FEA8F28A}" presName="sibTransComposite" presStyleCnt="0"/>
      <dgm:spPr/>
    </dgm:pt>
    <dgm:pt modelId="{A6ACE43B-E60D-47E3-B803-2C087BB6B9A6}" type="pres">
      <dgm:prSet presAssocID="{DD2603CF-307C-414F-A9D4-CC70275A1017}" presName="compositeNode" presStyleCnt="0"/>
      <dgm:spPr/>
    </dgm:pt>
    <dgm:pt modelId="{448C703B-EB7C-4D5A-86E5-D4F01E823BF5}" type="pres">
      <dgm:prSet presAssocID="{DD2603CF-307C-414F-A9D4-CC70275A101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073FFDE-176F-44A0-B38C-53CFD6313D87}" type="pres">
      <dgm:prSet presAssocID="{DD2603CF-307C-414F-A9D4-CC70275A1017}" presName="parSh" presStyleCnt="0"/>
      <dgm:spPr/>
    </dgm:pt>
    <dgm:pt modelId="{F0D0BFE7-65FD-481A-9FED-18065D5390D6}" type="pres">
      <dgm:prSet presAssocID="{DD2603CF-307C-414F-A9D4-CC70275A1017}" presName="lineNode" presStyleLbl="alignNode1" presStyleIdx="6" presStyleCnt="12"/>
      <dgm:spPr/>
    </dgm:pt>
    <dgm:pt modelId="{0DEB13BB-7808-4AB3-8EDE-16437B98F83A}" type="pres">
      <dgm:prSet presAssocID="{DD2603CF-307C-414F-A9D4-CC70275A1017}" presName="lineArrowNode" presStyleLbl="alignNode1" presStyleIdx="7" presStyleCnt="12"/>
      <dgm:spPr/>
    </dgm:pt>
    <dgm:pt modelId="{94352B61-7D76-42A7-A5C2-4C4F440977F3}" type="pres">
      <dgm:prSet presAssocID="{FE91F877-5628-4D9B-8A77-56DC62B3C0C0}" presName="sibTransNodeCircle" presStyleLbl="alignNode1" presStyleIdx="8" presStyleCnt="12">
        <dgm:presLayoutVars>
          <dgm:chMax val="0"/>
          <dgm:bulletEnabled/>
        </dgm:presLayoutVars>
      </dgm:prSet>
      <dgm:spPr/>
    </dgm:pt>
    <dgm:pt modelId="{28BBA637-8451-455F-A3A1-5402069C70A5}" type="pres">
      <dgm:prSet presAssocID="{FE91F877-5628-4D9B-8A77-56DC62B3C0C0}" presName="spacerBetweenCircleAndCallout" presStyleCnt="0">
        <dgm:presLayoutVars/>
      </dgm:prSet>
      <dgm:spPr/>
    </dgm:pt>
    <dgm:pt modelId="{8E19BDDB-EB5F-4D7F-AAFE-AAC9331143B3}" type="pres">
      <dgm:prSet presAssocID="{FE91F877-5628-4D9B-8A77-56DC62B3C0C0}" presName="verticalConnector" presStyleLbl="alignAccFollowNode1" presStyleIdx="2" presStyleCnt="4"/>
      <dgm:spPr/>
    </dgm:pt>
    <dgm:pt modelId="{FEA85B6D-9439-4D5D-A854-6E53E61AD47E}" type="pres">
      <dgm:prSet presAssocID="{DD2603CF-307C-414F-A9D4-CC70275A1017}" presName="nodeText" presStyleLbl="fgAcc1" presStyleIdx="2" presStyleCnt="4">
        <dgm:presLayoutVars>
          <dgm:bulletEnabled val="1"/>
        </dgm:presLayoutVars>
      </dgm:prSet>
      <dgm:spPr/>
    </dgm:pt>
    <dgm:pt modelId="{BA567B84-292C-48F5-86C2-0EA87345C8E6}" type="pres">
      <dgm:prSet presAssocID="{FE91F877-5628-4D9B-8A77-56DC62B3C0C0}" presName="sibTransComposite" presStyleCnt="0"/>
      <dgm:spPr/>
    </dgm:pt>
    <dgm:pt modelId="{2AFCB2F1-EB76-4455-A2B7-539EC30CDA9D}" type="pres">
      <dgm:prSet presAssocID="{ED766226-A4A2-4A89-9BF7-0A2E51013D69}" presName="compositeNode" presStyleCnt="0"/>
      <dgm:spPr/>
    </dgm:pt>
    <dgm:pt modelId="{97BCC5D5-3751-4036-9B33-B17D8D8077D6}" type="pres">
      <dgm:prSet presAssocID="{ED766226-A4A2-4A89-9BF7-0A2E51013D6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84D4022-7B7B-4F62-886D-C7503FFDA8D6}" type="pres">
      <dgm:prSet presAssocID="{ED766226-A4A2-4A89-9BF7-0A2E51013D69}" presName="parSh" presStyleCnt="0"/>
      <dgm:spPr/>
    </dgm:pt>
    <dgm:pt modelId="{CA61BB8B-A2CF-4975-9B4B-088D239981D7}" type="pres">
      <dgm:prSet presAssocID="{ED766226-A4A2-4A89-9BF7-0A2E51013D69}" presName="lineNode" presStyleLbl="alignNode1" presStyleIdx="9" presStyleCnt="12"/>
      <dgm:spPr/>
    </dgm:pt>
    <dgm:pt modelId="{75024078-8413-4FC2-AD41-A8C05DAEFE5F}" type="pres">
      <dgm:prSet presAssocID="{ED766226-A4A2-4A89-9BF7-0A2E51013D69}" presName="lineArrowNode" presStyleLbl="alignNode1" presStyleIdx="10" presStyleCnt="12"/>
      <dgm:spPr/>
    </dgm:pt>
    <dgm:pt modelId="{00CD0352-691D-4E51-B507-7A80951AA3B1}" type="pres">
      <dgm:prSet presAssocID="{12B25C8F-BDD3-42CB-A855-5FFC3DF0C097}" presName="sibTransNodeCircle" presStyleLbl="alignNode1" presStyleIdx="11" presStyleCnt="12">
        <dgm:presLayoutVars>
          <dgm:chMax val="0"/>
          <dgm:bulletEnabled/>
        </dgm:presLayoutVars>
      </dgm:prSet>
      <dgm:spPr/>
    </dgm:pt>
    <dgm:pt modelId="{33EA77B3-368E-4A15-AAE4-57DA167AE4A2}" type="pres">
      <dgm:prSet presAssocID="{12B25C8F-BDD3-42CB-A855-5FFC3DF0C097}" presName="spacerBetweenCircleAndCallout" presStyleCnt="0">
        <dgm:presLayoutVars/>
      </dgm:prSet>
      <dgm:spPr/>
    </dgm:pt>
    <dgm:pt modelId="{C6BA74CD-2241-4932-805F-020BD2294EB5}" type="pres">
      <dgm:prSet presAssocID="{12B25C8F-BDD3-42CB-A855-5FFC3DF0C097}" presName="verticalConnector" presStyleLbl="alignAccFollowNode1" presStyleIdx="3" presStyleCnt="4"/>
      <dgm:spPr/>
    </dgm:pt>
    <dgm:pt modelId="{B74B9D03-14A0-44CE-9953-2BBC80A1B4DD}" type="pres">
      <dgm:prSet presAssocID="{ED766226-A4A2-4A89-9BF7-0A2E51013D69}" presName="nodeText" presStyleLbl="fgAcc1" presStyleIdx="3" presStyleCnt="4">
        <dgm:presLayoutVars>
          <dgm:bulletEnabled val="1"/>
        </dgm:presLayoutVars>
      </dgm:prSet>
      <dgm:spPr/>
    </dgm:pt>
  </dgm:ptLst>
  <dgm:cxnLst>
    <dgm:cxn modelId="{5D66A929-E7E0-4904-9050-FA2E47EC88F5}" type="presOf" srcId="{028579F8-C017-4594-A5A8-A6E1D8070E22}" destId="{9C4AD4A1-30F0-4F9B-9F06-CC3385F0E283}" srcOrd="1" destOrd="0" presId="urn:microsoft.com/office/officeart/2024/layout/NumberedLinearArrowProcess#1"/>
    <dgm:cxn modelId="{39D6522A-DA56-43C3-8D7A-4D84F0CCE685}" type="presOf" srcId="{DD2603CF-307C-414F-A9D4-CC70275A1017}" destId="{FEA85B6D-9439-4D5D-A854-6E53E61AD47E}" srcOrd="1" destOrd="0" presId="urn:microsoft.com/office/officeart/2024/layout/NumberedLinearArrowProcess#1"/>
    <dgm:cxn modelId="{D76A6B34-3976-469D-8363-9D9CD87B28AC}" srcId="{FDD61C8A-D9E6-40AC-8A01-8DF8BAD200BC}" destId="{028579F8-C017-4594-A5A8-A6E1D8070E22}" srcOrd="0" destOrd="0" parTransId="{BC037F5E-B53D-4EE9-A4A3-ED41C358D8C7}" sibTransId="{C1FC92DC-5F6D-418F-B6A9-FF4480A67D00}"/>
    <dgm:cxn modelId="{55414A5B-543F-4668-8A46-C59AE17649E8}" type="presOf" srcId="{12B25C8F-BDD3-42CB-A855-5FFC3DF0C097}" destId="{00CD0352-691D-4E51-B507-7A80951AA3B1}" srcOrd="0" destOrd="0" presId="urn:microsoft.com/office/officeart/2024/layout/NumberedLinearArrowProcess#1"/>
    <dgm:cxn modelId="{8917655E-C9A1-4503-AFEC-266EE738E6AE}" type="presOf" srcId="{028579F8-C017-4594-A5A8-A6E1D8070E22}" destId="{06C754C0-BED3-4404-9AD6-504FA2EF7E5A}" srcOrd="0" destOrd="0" presId="urn:microsoft.com/office/officeart/2024/layout/NumberedLinearArrowProcess#1"/>
    <dgm:cxn modelId="{190ECE68-65E1-4D0A-B674-FD7B1C7F10C8}" srcId="{FDD61C8A-D9E6-40AC-8A01-8DF8BAD200BC}" destId="{ED766226-A4A2-4A89-9BF7-0A2E51013D69}" srcOrd="3" destOrd="0" parTransId="{8A44438A-1BC5-4CB2-AFEA-C2D6938F7C30}" sibTransId="{12B25C8F-BDD3-42CB-A855-5FFC3DF0C097}"/>
    <dgm:cxn modelId="{01C8FA4A-7323-467E-8A5C-B358259F81B7}" type="presOf" srcId="{DD2603CF-307C-414F-A9D4-CC70275A1017}" destId="{0DEB13BB-7808-4AB3-8EDE-16437B98F83A}" srcOrd="0" destOrd="0" presId="urn:microsoft.com/office/officeart/2024/layout/NumberedLinearArrowProcess#1"/>
    <dgm:cxn modelId="{BF5B2387-1797-4B83-A0C1-66A4FFE90D14}" type="presOf" srcId="{ED766226-A4A2-4A89-9BF7-0A2E51013D69}" destId="{B74B9D03-14A0-44CE-9953-2BBC80A1B4DD}" srcOrd="1" destOrd="0" presId="urn:microsoft.com/office/officeart/2024/layout/NumberedLinearArrowProcess#1"/>
    <dgm:cxn modelId="{7FBF3D8F-4984-41FF-BF67-67553225EB50}" type="presOf" srcId="{ED766226-A4A2-4A89-9BF7-0A2E51013D69}" destId="{75024078-8413-4FC2-AD41-A8C05DAEFE5F}" srcOrd="0" destOrd="0" presId="urn:microsoft.com/office/officeart/2024/layout/NumberedLinearArrowProcess#1"/>
    <dgm:cxn modelId="{5F4C5C93-90EE-45B8-BED2-CC06D06652CE}" type="presOf" srcId="{585EE454-CAC2-4A3E-9B1B-2D5F5AC5F37B}" destId="{C0E78D85-4CF0-4F2D-9686-62F01F2B8F8F}" srcOrd="0" destOrd="0" presId="urn:microsoft.com/office/officeart/2024/layout/NumberedLinearArrowProcess#1"/>
    <dgm:cxn modelId="{2CC0D799-2F9E-411F-A2CB-F44BC266ABC1}" type="presOf" srcId="{C1FC92DC-5F6D-418F-B6A9-FF4480A67D00}" destId="{7B4AC641-FF7C-48D8-BF1D-BE6572264375}" srcOrd="0" destOrd="0" presId="urn:microsoft.com/office/officeart/2024/layout/NumberedLinearArrowProcess#1"/>
    <dgm:cxn modelId="{F8D542A0-A632-4D34-AF92-A5D5908BBC38}" srcId="{FDD61C8A-D9E6-40AC-8A01-8DF8BAD200BC}" destId="{585EE454-CAC2-4A3E-9B1B-2D5F5AC5F37B}" srcOrd="1" destOrd="0" parTransId="{28B1F094-75B5-4D03-ADB1-A885BBBF39CE}" sibTransId="{A4E15AFF-30BF-428C-B5D3-A789FEA8F28A}"/>
    <dgm:cxn modelId="{76E3ABA0-91C6-44A8-929D-C38173454783}" type="presOf" srcId="{A4E15AFF-30BF-428C-B5D3-A789FEA8F28A}" destId="{ED00CE7B-B67E-42F9-9883-ECF713639E6D}" srcOrd="0" destOrd="0" presId="urn:microsoft.com/office/officeart/2024/layout/NumberedLinearArrowProcess#1"/>
    <dgm:cxn modelId="{C411AFB2-E14B-457C-BCBC-B565313DEB47}" type="presOf" srcId="{585EE454-CAC2-4A3E-9B1B-2D5F5AC5F37B}" destId="{806C60A1-E221-4659-885D-3BC898D9A56E}" srcOrd="1" destOrd="0" presId="urn:microsoft.com/office/officeart/2024/layout/NumberedLinearArrowProcess#1"/>
    <dgm:cxn modelId="{662989CC-203B-440A-951B-D3BD448FABB8}" srcId="{FDD61C8A-D9E6-40AC-8A01-8DF8BAD200BC}" destId="{DD2603CF-307C-414F-A9D4-CC70275A1017}" srcOrd="2" destOrd="0" parTransId="{3535D52E-7BDB-4BDF-89FA-F8E0E08470CC}" sibTransId="{FE91F877-5628-4D9B-8A77-56DC62B3C0C0}"/>
    <dgm:cxn modelId="{66FE64F2-1407-4D8F-AFCB-BC81559F07CD}" type="presOf" srcId="{FDD61C8A-D9E6-40AC-8A01-8DF8BAD200BC}" destId="{20AD75D0-7CAC-4EC8-9940-EE3FFC03FF5F}" srcOrd="0" destOrd="0" presId="urn:microsoft.com/office/officeart/2024/layout/NumberedLinearArrowProcess#1"/>
    <dgm:cxn modelId="{68F7BEF8-DB59-46D2-B34C-865C8EFCF446}" type="presOf" srcId="{FE91F877-5628-4D9B-8A77-56DC62B3C0C0}" destId="{94352B61-7D76-42A7-A5C2-4C4F440977F3}" srcOrd="0" destOrd="0" presId="urn:microsoft.com/office/officeart/2024/layout/NumberedLinearArrowProcess#1"/>
    <dgm:cxn modelId="{C4381427-760E-4A67-BAA5-89CBBA6D2A8F}" type="presParOf" srcId="{20AD75D0-7CAC-4EC8-9940-EE3FFC03FF5F}" destId="{FA6DA6A3-F406-4FCB-AAD1-FB8147A05096}" srcOrd="0" destOrd="0" presId="urn:microsoft.com/office/officeart/2024/layout/NumberedLinearArrowProcess#1"/>
    <dgm:cxn modelId="{38F3B0A3-BDEE-4668-B9EB-0F40762399E6}" type="presParOf" srcId="{FA6DA6A3-F406-4FCB-AAD1-FB8147A05096}" destId="{255CD1DB-3556-4E9A-B0F3-728B4CD335B5}" srcOrd="0" destOrd="0" presId="urn:microsoft.com/office/officeart/2024/layout/NumberedLinearArrowProcess#1"/>
    <dgm:cxn modelId="{1845B085-501F-48B5-87B1-58498D8F7878}" type="presParOf" srcId="{FA6DA6A3-F406-4FCB-AAD1-FB8147A05096}" destId="{FD83ED23-7120-4181-90BB-1AABA2A754F8}" srcOrd="1" destOrd="0" presId="urn:microsoft.com/office/officeart/2024/layout/NumberedLinearArrowProcess#1"/>
    <dgm:cxn modelId="{4CF92AAE-7808-43F4-B566-D48314E857E3}" type="presParOf" srcId="{FD83ED23-7120-4181-90BB-1AABA2A754F8}" destId="{FCE6B625-FBDA-4BE8-BF37-DBCB58BBF2C5}" srcOrd="0" destOrd="0" presId="urn:microsoft.com/office/officeart/2024/layout/NumberedLinearArrowProcess#1"/>
    <dgm:cxn modelId="{68B6A8E1-DCC6-4C0B-9216-BE0D221348D3}" type="presParOf" srcId="{FD83ED23-7120-4181-90BB-1AABA2A754F8}" destId="{06C754C0-BED3-4404-9AD6-504FA2EF7E5A}" srcOrd="1" destOrd="0" presId="urn:microsoft.com/office/officeart/2024/layout/NumberedLinearArrowProcess#1"/>
    <dgm:cxn modelId="{7549A3C5-05E8-4D52-90DE-62CAFAAC8AC8}" type="presParOf" srcId="{FD83ED23-7120-4181-90BB-1AABA2A754F8}" destId="{7B4AC641-FF7C-48D8-BF1D-BE6572264375}" srcOrd="2" destOrd="0" presId="urn:microsoft.com/office/officeart/2024/layout/NumberedLinearArrowProcess#1"/>
    <dgm:cxn modelId="{E6AFBFA6-8FAC-45D1-AF1D-8C796A3A8446}" type="presParOf" srcId="{FD83ED23-7120-4181-90BB-1AABA2A754F8}" destId="{9E924473-4681-4135-BDD3-FDE1B1A58AA1}" srcOrd="3" destOrd="0" presId="urn:microsoft.com/office/officeart/2024/layout/NumberedLinearArrowProcess#1"/>
    <dgm:cxn modelId="{CDDB456A-05DE-47DC-A1DE-7729A8DDC74C}" type="presParOf" srcId="{FD83ED23-7120-4181-90BB-1AABA2A754F8}" destId="{6DBCF3D9-3DD6-43BD-992B-8FAFC1BA0E92}" srcOrd="4" destOrd="0" presId="urn:microsoft.com/office/officeart/2024/layout/NumberedLinearArrowProcess#1"/>
    <dgm:cxn modelId="{B576B881-B0E5-41EB-8EF5-16930D4C9FC6}" type="presParOf" srcId="{FA6DA6A3-F406-4FCB-AAD1-FB8147A05096}" destId="{9C4AD4A1-30F0-4F9B-9F06-CC3385F0E283}" srcOrd="2" destOrd="0" presId="urn:microsoft.com/office/officeart/2024/layout/NumberedLinearArrowProcess#1"/>
    <dgm:cxn modelId="{CA46D789-EE6F-4655-BB06-CD37C772022D}" type="presParOf" srcId="{20AD75D0-7CAC-4EC8-9940-EE3FFC03FF5F}" destId="{6C01C5C5-2243-4223-A840-2A751C40CF7C}" srcOrd="1" destOrd="0" presId="urn:microsoft.com/office/officeart/2024/layout/NumberedLinearArrowProcess#1"/>
    <dgm:cxn modelId="{566543F8-DE5E-42D1-B739-193B127F07E0}" type="presParOf" srcId="{20AD75D0-7CAC-4EC8-9940-EE3FFC03FF5F}" destId="{B6BD9ADC-C94A-456C-8B52-B698CBD19410}" srcOrd="2" destOrd="0" presId="urn:microsoft.com/office/officeart/2024/layout/NumberedLinearArrowProcess#1"/>
    <dgm:cxn modelId="{610F9A89-E744-4EA9-9B60-0ECC091B3D03}" type="presParOf" srcId="{B6BD9ADC-C94A-456C-8B52-B698CBD19410}" destId="{097F08C4-45D8-411D-A62F-869E0BBABA96}" srcOrd="0" destOrd="0" presId="urn:microsoft.com/office/officeart/2024/layout/NumberedLinearArrowProcess#1"/>
    <dgm:cxn modelId="{C3C2B603-0BCE-4C2B-BCBE-82E26D240AF0}" type="presParOf" srcId="{B6BD9ADC-C94A-456C-8B52-B698CBD19410}" destId="{C621B7D4-D802-4179-900C-2C698ADBFAD3}" srcOrd="1" destOrd="0" presId="urn:microsoft.com/office/officeart/2024/layout/NumberedLinearArrowProcess#1"/>
    <dgm:cxn modelId="{9A21A211-0932-4333-9595-C4DF1F10CB14}" type="presParOf" srcId="{C621B7D4-D802-4179-900C-2C698ADBFAD3}" destId="{4D9216F9-EFB6-4753-8280-66F191109C47}" srcOrd="0" destOrd="0" presId="urn:microsoft.com/office/officeart/2024/layout/NumberedLinearArrowProcess#1"/>
    <dgm:cxn modelId="{0E662F5C-F658-49CD-BFB9-C6854058CDF0}" type="presParOf" srcId="{C621B7D4-D802-4179-900C-2C698ADBFAD3}" destId="{C0E78D85-4CF0-4F2D-9686-62F01F2B8F8F}" srcOrd="1" destOrd="0" presId="urn:microsoft.com/office/officeart/2024/layout/NumberedLinearArrowProcess#1"/>
    <dgm:cxn modelId="{B3D11A45-F0F4-4BFE-B65C-D578643F6FEB}" type="presParOf" srcId="{C621B7D4-D802-4179-900C-2C698ADBFAD3}" destId="{ED00CE7B-B67E-42F9-9883-ECF713639E6D}" srcOrd="2" destOrd="0" presId="urn:microsoft.com/office/officeart/2024/layout/NumberedLinearArrowProcess#1"/>
    <dgm:cxn modelId="{F89FFDFA-F24E-4C72-B2BB-6BC18AB60491}" type="presParOf" srcId="{C621B7D4-D802-4179-900C-2C698ADBFAD3}" destId="{1B2E2405-F26A-47D7-81C6-7D411D2EC4C6}" srcOrd="3" destOrd="0" presId="urn:microsoft.com/office/officeart/2024/layout/NumberedLinearArrowProcess#1"/>
    <dgm:cxn modelId="{D12BCD07-6FAF-4CB2-BBB9-6DC4BA4E5253}" type="presParOf" srcId="{C621B7D4-D802-4179-900C-2C698ADBFAD3}" destId="{06CEB7DD-C55F-4838-96BE-135BF777862E}" srcOrd="4" destOrd="0" presId="urn:microsoft.com/office/officeart/2024/layout/NumberedLinearArrowProcess#1"/>
    <dgm:cxn modelId="{01FFDDBB-BE6C-4DFE-8D77-39CF61211763}" type="presParOf" srcId="{B6BD9ADC-C94A-456C-8B52-B698CBD19410}" destId="{806C60A1-E221-4659-885D-3BC898D9A56E}" srcOrd="2" destOrd="0" presId="urn:microsoft.com/office/officeart/2024/layout/NumberedLinearArrowProcess#1"/>
    <dgm:cxn modelId="{5C0F2CD0-F4B0-4617-8A45-D1A9E2A67A25}" type="presParOf" srcId="{20AD75D0-7CAC-4EC8-9940-EE3FFC03FF5F}" destId="{6EA7B416-7AD0-4035-A9B1-040C6FE9FA6D}" srcOrd="3" destOrd="0" presId="urn:microsoft.com/office/officeart/2024/layout/NumberedLinearArrowProcess#1"/>
    <dgm:cxn modelId="{80B3CECF-7269-4F9F-868B-1B672AE4DF42}" type="presParOf" srcId="{20AD75D0-7CAC-4EC8-9940-EE3FFC03FF5F}" destId="{A6ACE43B-E60D-47E3-B803-2C087BB6B9A6}" srcOrd="4" destOrd="0" presId="urn:microsoft.com/office/officeart/2024/layout/NumberedLinearArrowProcess#1"/>
    <dgm:cxn modelId="{D491E2E7-3185-4741-94CA-07E11914165D}" type="presParOf" srcId="{A6ACE43B-E60D-47E3-B803-2C087BB6B9A6}" destId="{448C703B-EB7C-4D5A-86E5-D4F01E823BF5}" srcOrd="0" destOrd="0" presId="urn:microsoft.com/office/officeart/2024/layout/NumberedLinearArrowProcess#1"/>
    <dgm:cxn modelId="{0392612E-57E2-4B6F-B6CD-2F42A17E2689}" type="presParOf" srcId="{A6ACE43B-E60D-47E3-B803-2C087BB6B9A6}" destId="{C073FFDE-176F-44A0-B38C-53CFD6313D87}" srcOrd="1" destOrd="0" presId="urn:microsoft.com/office/officeart/2024/layout/NumberedLinearArrowProcess#1"/>
    <dgm:cxn modelId="{43C52406-C08F-4FFF-8AA1-5A4F0DC6F746}" type="presParOf" srcId="{C073FFDE-176F-44A0-B38C-53CFD6313D87}" destId="{F0D0BFE7-65FD-481A-9FED-18065D5390D6}" srcOrd="0" destOrd="0" presId="urn:microsoft.com/office/officeart/2024/layout/NumberedLinearArrowProcess#1"/>
    <dgm:cxn modelId="{5D83F9E8-CD13-43A2-9CEA-7A2AAB456504}" type="presParOf" srcId="{C073FFDE-176F-44A0-B38C-53CFD6313D87}" destId="{0DEB13BB-7808-4AB3-8EDE-16437B98F83A}" srcOrd="1" destOrd="0" presId="urn:microsoft.com/office/officeart/2024/layout/NumberedLinearArrowProcess#1"/>
    <dgm:cxn modelId="{60A7A511-9E6F-4198-9A73-D3B271F5B13D}" type="presParOf" srcId="{C073FFDE-176F-44A0-B38C-53CFD6313D87}" destId="{94352B61-7D76-42A7-A5C2-4C4F440977F3}" srcOrd="2" destOrd="0" presId="urn:microsoft.com/office/officeart/2024/layout/NumberedLinearArrowProcess#1"/>
    <dgm:cxn modelId="{F874B54D-232E-4F20-BEC1-00B79CDB6667}" type="presParOf" srcId="{C073FFDE-176F-44A0-B38C-53CFD6313D87}" destId="{28BBA637-8451-455F-A3A1-5402069C70A5}" srcOrd="3" destOrd="0" presId="urn:microsoft.com/office/officeart/2024/layout/NumberedLinearArrowProcess#1"/>
    <dgm:cxn modelId="{E832C13A-43F9-4927-8604-647DD3AFC22C}" type="presParOf" srcId="{C073FFDE-176F-44A0-B38C-53CFD6313D87}" destId="{8E19BDDB-EB5F-4D7F-AAFE-AAC9331143B3}" srcOrd="4" destOrd="0" presId="urn:microsoft.com/office/officeart/2024/layout/NumberedLinearArrowProcess#1"/>
    <dgm:cxn modelId="{7170B971-7D0B-4119-A5CC-0485D2DE4306}" type="presParOf" srcId="{A6ACE43B-E60D-47E3-B803-2C087BB6B9A6}" destId="{FEA85B6D-9439-4D5D-A854-6E53E61AD47E}" srcOrd="2" destOrd="0" presId="urn:microsoft.com/office/officeart/2024/layout/NumberedLinearArrowProcess#1"/>
    <dgm:cxn modelId="{39CD47B2-5698-46F3-9757-4B881FA462B2}" type="presParOf" srcId="{20AD75D0-7CAC-4EC8-9940-EE3FFC03FF5F}" destId="{BA567B84-292C-48F5-86C2-0EA87345C8E6}" srcOrd="5" destOrd="0" presId="urn:microsoft.com/office/officeart/2024/layout/NumberedLinearArrowProcess#1"/>
    <dgm:cxn modelId="{7E60B25B-3CDE-472B-96FD-4CB879EF4870}" type="presParOf" srcId="{20AD75D0-7CAC-4EC8-9940-EE3FFC03FF5F}" destId="{2AFCB2F1-EB76-4455-A2B7-539EC30CDA9D}" srcOrd="6" destOrd="0" presId="urn:microsoft.com/office/officeart/2024/layout/NumberedLinearArrowProcess#1"/>
    <dgm:cxn modelId="{7E692023-2394-4ACB-876F-78BFD91EB58A}" type="presParOf" srcId="{2AFCB2F1-EB76-4455-A2B7-539EC30CDA9D}" destId="{97BCC5D5-3751-4036-9B33-B17D8D8077D6}" srcOrd="0" destOrd="0" presId="urn:microsoft.com/office/officeart/2024/layout/NumberedLinearArrowProcess#1"/>
    <dgm:cxn modelId="{5E0D7049-191A-448C-8246-97E58C0761C1}" type="presParOf" srcId="{2AFCB2F1-EB76-4455-A2B7-539EC30CDA9D}" destId="{F84D4022-7B7B-4F62-886D-C7503FFDA8D6}" srcOrd="1" destOrd="0" presId="urn:microsoft.com/office/officeart/2024/layout/NumberedLinearArrowProcess#1"/>
    <dgm:cxn modelId="{20245110-B8B6-42E2-8692-444C5B7ECCE5}" type="presParOf" srcId="{F84D4022-7B7B-4F62-886D-C7503FFDA8D6}" destId="{CA61BB8B-A2CF-4975-9B4B-088D239981D7}" srcOrd="0" destOrd="0" presId="urn:microsoft.com/office/officeart/2024/layout/NumberedLinearArrowProcess#1"/>
    <dgm:cxn modelId="{65A22B52-D1E4-4A3A-9A49-8DBBE96A2F8D}" type="presParOf" srcId="{F84D4022-7B7B-4F62-886D-C7503FFDA8D6}" destId="{75024078-8413-4FC2-AD41-A8C05DAEFE5F}" srcOrd="1" destOrd="0" presId="urn:microsoft.com/office/officeart/2024/layout/NumberedLinearArrowProcess#1"/>
    <dgm:cxn modelId="{3140047E-F89F-498A-888C-B4855E5A4540}" type="presParOf" srcId="{F84D4022-7B7B-4F62-886D-C7503FFDA8D6}" destId="{00CD0352-691D-4E51-B507-7A80951AA3B1}" srcOrd="2" destOrd="0" presId="urn:microsoft.com/office/officeart/2024/layout/NumberedLinearArrowProcess#1"/>
    <dgm:cxn modelId="{89493AE5-14F2-4929-BCF5-C450A4D84E17}" type="presParOf" srcId="{F84D4022-7B7B-4F62-886D-C7503FFDA8D6}" destId="{33EA77B3-368E-4A15-AAE4-57DA167AE4A2}" srcOrd="3" destOrd="0" presId="urn:microsoft.com/office/officeart/2024/layout/NumberedLinearArrowProcess#1"/>
    <dgm:cxn modelId="{76956772-B98F-4590-906D-A1782C19D88D}" type="presParOf" srcId="{F84D4022-7B7B-4F62-886D-C7503FFDA8D6}" destId="{C6BA74CD-2241-4932-805F-020BD2294EB5}" srcOrd="4" destOrd="0" presId="urn:microsoft.com/office/officeart/2024/layout/NumberedLinearArrowProcess#1"/>
    <dgm:cxn modelId="{DE535B83-0F7F-4498-ADC5-B0BE98F3EB66}" type="presParOf" srcId="{2AFCB2F1-EB76-4455-A2B7-539EC30CDA9D}" destId="{B74B9D03-14A0-44CE-9953-2BBC80A1B4DD}" srcOrd="2" destOrd="0" presId="urn:microsoft.com/office/officeart/2024/layout/NumberedLinearArrowProcess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6B625-FBDA-4BE8-BF37-DBCB58BBF2C5}">
      <dsp:nvSpPr>
        <dsp:cNvPr id="0" name=""/>
        <dsp:cNvSpPr/>
      </dsp:nvSpPr>
      <dsp:spPr>
        <a:xfrm>
          <a:off x="1421232" y="254153"/>
          <a:ext cx="904420" cy="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754C0-BED3-4404-9AD6-504FA2EF7E5A}">
      <dsp:nvSpPr>
        <dsp:cNvPr id="0" name=""/>
        <dsp:cNvSpPr/>
      </dsp:nvSpPr>
      <dsp:spPr>
        <a:xfrm>
          <a:off x="2248131" y="182761"/>
          <a:ext cx="118866" cy="137130"/>
        </a:xfrm>
        <a:prstGeom prst="chevron">
          <a:avLst>
            <a:gd name="adj" fmla="val 90000"/>
          </a:avLst>
        </a:prstGeom>
        <a:solidFill>
          <a:schemeClr val="accent2">
            <a:hueOff val="425593"/>
            <a:satOff val="-531"/>
            <a:lumOff val="125"/>
            <a:alphaOff val="0"/>
          </a:schemeClr>
        </a:solidFill>
        <a:ln w="25400" cap="flat" cmpd="sng" algn="ctr">
          <a:solidFill>
            <a:schemeClr val="accent2">
              <a:hueOff val="425593"/>
              <a:satOff val="-531"/>
              <a:lumOff val="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M1-18</a:t>
          </a:r>
        </a:p>
      </dsp:txBody>
      <dsp:txXfrm>
        <a:off x="129202" y="840291"/>
        <a:ext cx="2325652" cy="1"/>
      </dsp:txXfrm>
    </dsp:sp>
    <dsp:sp modelId="{7B4AC641-FF7C-48D8-BF1D-BE6572264375}">
      <dsp:nvSpPr>
        <dsp:cNvPr id="0" name=""/>
        <dsp:cNvSpPr/>
      </dsp:nvSpPr>
      <dsp:spPr>
        <a:xfrm>
          <a:off x="1054925" y="17082"/>
          <a:ext cx="474207" cy="474207"/>
        </a:xfrm>
        <a:prstGeom prst="ellipse">
          <a:avLst/>
        </a:prstGeom>
        <a:solidFill>
          <a:schemeClr val="accent2">
            <a:hueOff val="851185"/>
            <a:satOff val="-1062"/>
            <a:lumOff val="250"/>
            <a:alphaOff val="0"/>
          </a:schemeClr>
        </a:solidFill>
        <a:ln w="25400" cap="flat" cmpd="sng" algn="ctr">
          <a:solidFill>
            <a:schemeClr val="accent2">
              <a:hueOff val="851185"/>
              <a:satOff val="-1062"/>
              <a:lumOff val="2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" tIns="18402" rIns="18402" bIns="1840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100" kern="1200"/>
            <a:t>1</a:t>
          </a:r>
          <a:endParaRPr sz="2100" kern="1200" dirty="0"/>
        </a:p>
      </dsp:txBody>
      <dsp:txXfrm>
        <a:off x="1124371" y="86528"/>
        <a:ext cx="335315" cy="335315"/>
      </dsp:txXfrm>
    </dsp:sp>
    <dsp:sp modelId="{6DBCF3D9-3DD6-43BD-992B-8FAFC1BA0E92}">
      <dsp:nvSpPr>
        <dsp:cNvPr id="0" name=""/>
        <dsp:cNvSpPr/>
      </dsp:nvSpPr>
      <dsp:spPr>
        <a:xfrm>
          <a:off x="1291993" y="556566"/>
          <a:ext cx="72" cy="26664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AD4A1-30F0-4F9B-9F06-CC3385F0E283}">
      <dsp:nvSpPr>
        <dsp:cNvPr id="0" name=""/>
        <dsp:cNvSpPr/>
      </dsp:nvSpPr>
      <dsp:spPr>
        <a:xfrm>
          <a:off x="129202" y="840291"/>
          <a:ext cx="2325652" cy="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M1-18</a:t>
          </a:r>
        </a:p>
      </dsp:txBody>
      <dsp:txXfrm>
        <a:off x="129202" y="840291"/>
        <a:ext cx="2325652" cy="1"/>
      </dsp:txXfrm>
    </dsp:sp>
    <dsp:sp modelId="{4D9216F9-EFB6-4753-8280-66F191109C47}">
      <dsp:nvSpPr>
        <dsp:cNvPr id="0" name=""/>
        <dsp:cNvSpPr/>
      </dsp:nvSpPr>
      <dsp:spPr>
        <a:xfrm>
          <a:off x="2584058" y="238384"/>
          <a:ext cx="2325652" cy="71"/>
        </a:xfrm>
        <a:prstGeom prst="rect">
          <a:avLst/>
        </a:prstGeom>
        <a:solidFill>
          <a:schemeClr val="accent2">
            <a:hueOff val="1276778"/>
            <a:satOff val="-1592"/>
            <a:lumOff val="374"/>
            <a:alphaOff val="0"/>
          </a:schemeClr>
        </a:solidFill>
        <a:ln w="25400" cap="flat" cmpd="sng" algn="ctr">
          <a:solidFill>
            <a:schemeClr val="accent2">
              <a:hueOff val="1276778"/>
              <a:satOff val="-1592"/>
              <a:lumOff val="3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78D85-4CF0-4F2D-9686-62F01F2B8F8F}">
      <dsp:nvSpPr>
        <dsp:cNvPr id="0" name=""/>
        <dsp:cNvSpPr/>
      </dsp:nvSpPr>
      <dsp:spPr>
        <a:xfrm>
          <a:off x="4832189" y="166995"/>
          <a:ext cx="118866" cy="150156"/>
        </a:xfrm>
        <a:prstGeom prst="chevron">
          <a:avLst>
            <a:gd name="adj" fmla="val 90000"/>
          </a:avLst>
        </a:prstGeom>
        <a:solidFill>
          <a:schemeClr val="accent2">
            <a:hueOff val="1702371"/>
            <a:satOff val="-2123"/>
            <a:lumOff val="499"/>
            <a:alphaOff val="0"/>
          </a:schemeClr>
        </a:solidFill>
        <a:ln w="25400" cap="flat" cmpd="sng" algn="ctr">
          <a:solidFill>
            <a:schemeClr val="accent2">
              <a:hueOff val="1702371"/>
              <a:satOff val="-2123"/>
              <a:lumOff val="4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M19-36</a:t>
          </a:r>
        </a:p>
      </dsp:txBody>
      <dsp:txXfrm>
        <a:off x="2713261" y="840291"/>
        <a:ext cx="2325652" cy="1"/>
      </dsp:txXfrm>
    </dsp:sp>
    <dsp:sp modelId="{ED00CE7B-B67E-42F9-9883-ECF713639E6D}">
      <dsp:nvSpPr>
        <dsp:cNvPr id="0" name=""/>
        <dsp:cNvSpPr/>
      </dsp:nvSpPr>
      <dsp:spPr>
        <a:xfrm>
          <a:off x="3638984" y="1316"/>
          <a:ext cx="474207" cy="474207"/>
        </a:xfrm>
        <a:prstGeom prst="ellipse">
          <a:avLst/>
        </a:prstGeom>
        <a:solidFill>
          <a:schemeClr val="accent2">
            <a:hueOff val="2127963"/>
            <a:satOff val="-2654"/>
            <a:lumOff val="624"/>
            <a:alphaOff val="0"/>
          </a:schemeClr>
        </a:solidFill>
        <a:ln w="25400" cap="flat" cmpd="sng" algn="ctr">
          <a:solidFill>
            <a:schemeClr val="accent2">
              <a:hueOff val="2127963"/>
              <a:satOff val="-2654"/>
              <a:lumOff val="6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" tIns="18402" rIns="18402" bIns="1840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100" kern="1200"/>
            <a:t>2</a:t>
          </a:r>
        </a:p>
      </dsp:txBody>
      <dsp:txXfrm>
        <a:off x="3708430" y="70762"/>
        <a:ext cx="335315" cy="335315"/>
      </dsp:txXfrm>
    </dsp:sp>
    <dsp:sp modelId="{06CEB7DD-C55F-4838-96BE-135BF777862E}">
      <dsp:nvSpPr>
        <dsp:cNvPr id="0" name=""/>
        <dsp:cNvSpPr/>
      </dsp:nvSpPr>
      <dsp:spPr>
        <a:xfrm>
          <a:off x="3876052" y="547002"/>
          <a:ext cx="72" cy="291971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C60A1-E221-4659-885D-3BC898D9A56E}">
      <dsp:nvSpPr>
        <dsp:cNvPr id="0" name=""/>
        <dsp:cNvSpPr/>
      </dsp:nvSpPr>
      <dsp:spPr>
        <a:xfrm>
          <a:off x="2713261" y="840291"/>
          <a:ext cx="2325652" cy="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M19-36</a:t>
          </a:r>
        </a:p>
      </dsp:txBody>
      <dsp:txXfrm>
        <a:off x="2713261" y="840291"/>
        <a:ext cx="2325652" cy="1"/>
      </dsp:txXfrm>
    </dsp:sp>
    <dsp:sp modelId="{F0D0BFE7-65FD-481A-9FED-18065D5390D6}">
      <dsp:nvSpPr>
        <dsp:cNvPr id="0" name=""/>
        <dsp:cNvSpPr/>
      </dsp:nvSpPr>
      <dsp:spPr>
        <a:xfrm>
          <a:off x="5168117" y="237167"/>
          <a:ext cx="2325652" cy="71"/>
        </a:xfrm>
        <a:prstGeom prst="rect">
          <a:avLst/>
        </a:prstGeom>
        <a:solidFill>
          <a:schemeClr val="accent2">
            <a:hueOff val="2553556"/>
            <a:satOff val="-3185"/>
            <a:lumOff val="749"/>
            <a:alphaOff val="0"/>
          </a:schemeClr>
        </a:solidFill>
        <a:ln w="25400" cap="flat" cmpd="sng" algn="ctr">
          <a:solidFill>
            <a:schemeClr val="accent2">
              <a:hueOff val="2553556"/>
              <a:satOff val="-3185"/>
              <a:lumOff val="7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B13BB-7808-4AB3-8EDE-16437B98F83A}">
      <dsp:nvSpPr>
        <dsp:cNvPr id="0" name=""/>
        <dsp:cNvSpPr/>
      </dsp:nvSpPr>
      <dsp:spPr>
        <a:xfrm>
          <a:off x="7416248" y="165778"/>
          <a:ext cx="118866" cy="151162"/>
        </a:xfrm>
        <a:prstGeom prst="chevron">
          <a:avLst>
            <a:gd name="adj" fmla="val 90000"/>
          </a:avLst>
        </a:prstGeom>
        <a:solidFill>
          <a:schemeClr val="accent2">
            <a:hueOff val="2979148"/>
            <a:satOff val="-3716"/>
            <a:lumOff val="874"/>
            <a:alphaOff val="0"/>
          </a:schemeClr>
        </a:solidFill>
        <a:ln w="25400" cap="flat" cmpd="sng" algn="ctr">
          <a:solidFill>
            <a:schemeClr val="accent2">
              <a:hueOff val="2979148"/>
              <a:satOff val="-3716"/>
              <a:lumOff val="8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M37-54</a:t>
          </a:r>
        </a:p>
      </dsp:txBody>
      <dsp:txXfrm>
        <a:off x="5297320" y="840291"/>
        <a:ext cx="2325652" cy="1"/>
      </dsp:txXfrm>
    </dsp:sp>
    <dsp:sp modelId="{94352B61-7D76-42A7-A5C2-4C4F440977F3}">
      <dsp:nvSpPr>
        <dsp:cNvPr id="0" name=""/>
        <dsp:cNvSpPr/>
      </dsp:nvSpPr>
      <dsp:spPr>
        <a:xfrm>
          <a:off x="6223043" y="100"/>
          <a:ext cx="474207" cy="474207"/>
        </a:xfrm>
        <a:prstGeom prst="ellipse">
          <a:avLst/>
        </a:prstGeom>
        <a:solidFill>
          <a:schemeClr val="accent2">
            <a:hueOff val="3404741"/>
            <a:satOff val="-4247"/>
            <a:lumOff val="999"/>
            <a:alphaOff val="0"/>
          </a:schemeClr>
        </a:solidFill>
        <a:ln w="25400" cap="flat" cmpd="sng" algn="ctr">
          <a:solidFill>
            <a:schemeClr val="accent2">
              <a:hueOff val="3404741"/>
              <a:satOff val="-4247"/>
              <a:lumOff val="9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" tIns="18402" rIns="18402" bIns="1840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100" kern="1200"/>
            <a:t>3</a:t>
          </a:r>
        </a:p>
      </dsp:txBody>
      <dsp:txXfrm>
        <a:off x="6292489" y="69546"/>
        <a:ext cx="335315" cy="335315"/>
      </dsp:txXfrm>
    </dsp:sp>
    <dsp:sp modelId="{8E19BDDB-EB5F-4D7F-AAFE-AAC9331143B3}">
      <dsp:nvSpPr>
        <dsp:cNvPr id="0" name=""/>
        <dsp:cNvSpPr/>
      </dsp:nvSpPr>
      <dsp:spPr>
        <a:xfrm>
          <a:off x="6460110" y="546264"/>
          <a:ext cx="72" cy="293926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85B6D-9439-4D5D-A854-6E53E61AD47E}">
      <dsp:nvSpPr>
        <dsp:cNvPr id="0" name=""/>
        <dsp:cNvSpPr/>
      </dsp:nvSpPr>
      <dsp:spPr>
        <a:xfrm>
          <a:off x="5297320" y="840291"/>
          <a:ext cx="2325652" cy="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M37-54</a:t>
          </a:r>
        </a:p>
      </dsp:txBody>
      <dsp:txXfrm>
        <a:off x="5297320" y="840291"/>
        <a:ext cx="2325652" cy="1"/>
      </dsp:txXfrm>
    </dsp:sp>
    <dsp:sp modelId="{CA61BB8B-A2CF-4975-9B4B-088D239981D7}">
      <dsp:nvSpPr>
        <dsp:cNvPr id="0" name=""/>
        <dsp:cNvSpPr/>
      </dsp:nvSpPr>
      <dsp:spPr>
        <a:xfrm>
          <a:off x="7752176" y="237067"/>
          <a:ext cx="1292029" cy="71"/>
        </a:xfrm>
        <a:prstGeom prst="rect">
          <a:avLst/>
        </a:prstGeom>
        <a:solidFill>
          <a:schemeClr val="accent2">
            <a:hueOff val="3830334"/>
            <a:satOff val="-4777"/>
            <a:lumOff val="1123"/>
            <a:alphaOff val="0"/>
          </a:schemeClr>
        </a:solidFill>
        <a:ln w="25400" cap="flat" cmpd="sng" algn="ctr">
          <a:solidFill>
            <a:schemeClr val="accent2">
              <a:hueOff val="3830334"/>
              <a:satOff val="-4777"/>
              <a:lumOff val="11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D0352-691D-4E51-B507-7A80951AA3B1}">
      <dsp:nvSpPr>
        <dsp:cNvPr id="0" name=""/>
        <dsp:cNvSpPr/>
      </dsp:nvSpPr>
      <dsp:spPr>
        <a:xfrm>
          <a:off x="8807102" y="0"/>
          <a:ext cx="474207" cy="474207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" tIns="18402" rIns="18402" bIns="1840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4</a:t>
          </a:r>
        </a:p>
      </dsp:txBody>
      <dsp:txXfrm>
        <a:off x="8876548" y="69446"/>
        <a:ext cx="335315" cy="335315"/>
      </dsp:txXfrm>
    </dsp:sp>
    <dsp:sp modelId="{C6BA74CD-2241-4932-805F-020BD2294EB5}">
      <dsp:nvSpPr>
        <dsp:cNvPr id="0" name=""/>
        <dsp:cNvSpPr/>
      </dsp:nvSpPr>
      <dsp:spPr>
        <a:xfrm>
          <a:off x="9044169" y="546203"/>
          <a:ext cx="72" cy="294087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B9D03-14A0-44CE-9953-2BBC80A1B4DD}">
      <dsp:nvSpPr>
        <dsp:cNvPr id="0" name=""/>
        <dsp:cNvSpPr/>
      </dsp:nvSpPr>
      <dsp:spPr>
        <a:xfrm>
          <a:off x="7881379" y="840291"/>
          <a:ext cx="2325652" cy="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022" tIns="165100" rIns="41022" bIns="16510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M54-60</a:t>
          </a:r>
        </a:p>
      </dsp:txBody>
      <dsp:txXfrm>
        <a:off x="7881379" y="840291"/>
        <a:ext cx="2325652" cy="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NumberedLinearArrowProcess#1">
  <dgm:title val=""/>
  <dgm:desc val=""/>
  <dgm:catLst>
    <dgm:cat type="process" pri="17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101" type="sibTrans" cxnId="{0C8A7D54-5E52-47FB-A89C-07FEDEBE0759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D69C4041-8D95-4720-B6EA-41EA83B37B1C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D2C2705E-0C07-4FE9-B2CA-20E0038BA5FE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dirChoose">
      <dgm:if name="dirNorm" func="var" arg="dir" op="equ" val="norm">
        <dgm:alg type="lin">
          <dgm:param type="linDir" val="fromL"/>
          <dgm:param type="nodeVertAlign" val="t"/>
        </dgm:alg>
      </dgm:if>
      <dgm:else name="dirRev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9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1.7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ctrX" for="ch" forName="nodeText" refType="w" fact="0.5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ctrX" for="ch" forName="nodeText" refType="w" fact="0.5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ifMoreThanOneNode">
                  <dgm:choose name="firstNodeDirChoose">
                    <dgm:if name="firstNodeDirNorm" func="var" arg="dir" op="equ" val="norm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55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87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if>
                    <dgm:else name="firstNodeDirRev">
                      <dgm:constrLst>
                        <dgm:constr type="h"/>
                        <dgm:constr type="h" for="ch" forName="lineNode" val="0.002"/>
                        <dgm:constr type="w" for="ch" forName="lineNode" refType="w" fact="0.35"/>
                        <dgm:constr type="l" for="ch" forName="lineNode" refType="w" fact="0.1"/>
                        <dgm:constr type="w" for="ch" forName="lineArrowNode" refType="w" fact="0.046"/>
                        <dgm:constr type="h" for="ch" forName="lineArrowNode" refType="h" fact="0.18"/>
                        <dgm:constr type="l" for="ch" forName="lineArrowNode" refType="w" fact="0.084"/>
                        <dgm:constr type="t" for="ch" forName="lineArrowNode" refType="h" fact="0.165"/>
                        <dgm:constr type="ctrY" for="ch" forName="lineNode" refType="ctrY" refFor="ch" refForName="sibTransNodeCircle"/>
                        <dgm:constr type="h" for="ch" forName="sibTransNodeCircle" refType="h" fact="0.608"/>
                        <dgm:constr type="h" for="ch" forName="sibTransNodeCircle" refType="w" op="lte" fact="0.54"/>
                        <dgm:constr type="w" for="ch" forName="sibTransNodeCircle" refType="h" refFor="ch" refForName="sibTransNodeCircle"/>
                        <dgm:constr type="ctrX" for="ch" forName="sibTransNodeCircle" refType="w" fact="0.5"/>
                        <dgm:constr type="ctrY" for="ch" forName="sibTransNodeCircle" refType="h" fact="0.25"/>
                        <dgm:constr type="t" for="ch" forName="spacerBetweenCircleAndCallout" refType="b" refFor="ch" refForName="sibTransNodeCircle"/>
                        <dgm:constr type="h" for="ch" forName="spacerBetweenCircleAndCallout" val="2"/>
                        <dgm:constr type="t" for="ch" forName="verticalConnector" refType="b" refFor="ch" refForName="spacerBetweenCircleAndCallout"/>
                        <dgm:constr type="h" for="ch" forName="verticalConnector" refType="h" fact="0.35"/>
                        <dgm:constr type="w" for="ch" forName="verticalConnector" val="0.002"/>
                        <dgm:constr type="ctrX" for="ch" forName="verticalConnector" refType="ctrX" refFor="ch" refForName="sibTransNodeCircle"/>
                      </dgm:constrLst>
                    </dgm:else>
                  </dgm:choose>
                </dgm:else>
              </dgm:choose>
            </dgm:if>
            <dgm:if name="ifLastNode" axis="self" ptType="node" func="revPos" op="equ" val="1">
              <dgm:choose name="lastNodeDirChoose">
                <dgm:if name="last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lastNodeDirRev">
                  <dgm:constrLst>
                    <dgm:constr type="h"/>
                    <dgm:constr type="h" for="ch" forName="lineNode" val="0.002"/>
                    <dgm:constr type="w" for="ch" forName="lineNode" refType="w" fact="0.5"/>
                    <dgm:constr type="l" for="ch" forName="lineNode" refType="w" fact="0.5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if>
            <dgm:else name="allOtherNodes">
              <dgm:choose name="middleNodeDirChoose">
                <dgm:if name="middleNodeDirNorm" func="var" arg="dir" op="equ" val="norm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87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if>
                <dgm:else name="middleNodeDirRev">
                  <dgm:constrLst>
                    <dgm:constr type="h"/>
                    <dgm:constr type="h" for="ch" forName="lineNode" val="0.002"/>
                    <dgm:constr type="w" for="ch" forName="lineNode" refType="w" fact="0.9"/>
                    <dgm:constr type="l" for="ch" forName="lineNode" refType="w" fact="0.1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084"/>
                    <dgm:constr type="t" for="ch" forName="lineArrowNode" refType="h" fact="0.165"/>
                    <dgm:constr type="ctrY" for="ch" forName="lineNode" refType="ctrY" refFor="ch" refForName="sibTransNodeCircle"/>
                    <dgm:constr type="h" for="ch" forName="sibTransNodeCircle" refType="h" fact="0.608"/>
                    <dgm:constr type="h" for="ch" forName="sibTransNodeCircle" refType="w" op="lte" fact="0.54"/>
                    <dgm:constr type="w" for="ch" forName="sibTransNodeCircle" refType="h" refFor="ch" refForName="sibTransNodeCircle"/>
                    <dgm:constr type="ctrX" for="ch" forName="sibTransNodeCircle" refType="w" fact="0.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2"/>
                    <dgm:constr type="t" for="ch" forName="verticalConnector" refType="b" refFor="ch" refForName="spacerBetweenCircleAndCallout"/>
                    <dgm:constr type="h" for="ch" forName="verticalConnector" refType="h" fact="0.35"/>
                    <dgm:constr type="w" for="ch" forName="verticalConnector" val="0.002"/>
                    <dgm:constr type="ctrX" for="ch" forName="verticalConnector" refType="ctrX" refFor="ch" refForName="sibTransNodeCircle"/>
                  </dgm:constrLst>
                </dgm:else>
              </dgm:choose>
            </dgm:else>
          </dgm:choose>
          <dgm:layoutNode name="lineNode" styleLbl="align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Node1">
            <dgm:alg type="sp"/>
            <dgm:choose name="arrowDirChoose">
              <dgm:if name="arrowNorm" func="var" arg="dir" op="equ" val="norm">
                <dgm:shape xmlns:r="http://schemas.openxmlformats.org/officeDocument/2006/relationships" type="chevron" r:blip="">
                  <dgm:adjLst>
                    <dgm:adj idx="1" val="0.9"/>
                  </dgm:adjLst>
                </dgm:shape>
              </dgm:if>
              <dgm:else name="arrowRev">
                <dgm:shape xmlns:r="http://schemas.openxmlformats.org/officeDocument/2006/relationships" rot="180" type="chevron" r:blip="">
                  <dgm:adjLst>
                    <dgm:adj idx="1" val="0.9"/>
                  </dgm:adjLst>
                </dgm:shape>
              </dgm:else>
            </dgm:choose>
            <dgm:presOf axis="self" ptType="node"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  <dgm:layoutNode name="verticalConnector" styleLbl="alignAccFollow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</dgm:forEach>
          <dgm:presOf/>
          <dgm:ruleLst/>
        </dgm:layoutNode>
        <dgm:layoutNode name="nodeText" styleLbl="fgAcc1">
          <dgm:varLst>
            <dgm:bulletEnabled val="1"/>
          </dgm:varLst>
          <dgm:alg type="tx">
            <dgm:param type="parTxLTRAlign" val="ctr"/>
            <dgm:param type="parTxRTLAlign" val="r"/>
            <dgm:param type="txAnchorVert" val="t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secFontSz" val="16"/>
            <dgm:constr type="primFontSz" val="18"/>
            <dgm:constr type="h"/>
            <dgm:constr type="tMarg" val="13"/>
            <dgm:constr type="lMarg" refType="w" fact="0.05"/>
            <dgm:constr type="rMarg" refType="w" fact="0.05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7437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32050-B388-0140-8BB2-274E56874C22}" type="datetimeFigureOut">
              <a:rPr lang="en-NL" smtClean="0"/>
              <a:t>07/09/2026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81463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72145"/>
            <a:ext cx="7943850" cy="26772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96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D3821-7BAF-E846-91EF-7F0BE318E07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746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815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630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446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261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4076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891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707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522" algn="l" defTabSz="60963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7D3821-7BAF-E846-91EF-7F0BE318E07F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18947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483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641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956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772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85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D3821-7BAF-E846-91EF-7F0BE318E07F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452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>
            <a:extLst>
              <a:ext uri="{FF2B5EF4-FFF2-40B4-BE49-F238E27FC236}">
                <a16:creationId xmlns:a16="http://schemas.microsoft.com/office/drawing/2014/main" id="{750B6B9E-3FB2-4031-B0AC-82C6F0245E46}"/>
              </a:ext>
            </a:extLst>
          </p:cNvPr>
          <p:cNvSpPr/>
          <p:nvPr userDrawn="1"/>
        </p:nvSpPr>
        <p:spPr>
          <a:xfrm>
            <a:off x="794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73" t="-16532" r="-12993" b="-18293"/>
            </a:stretch>
          </a:blipFill>
        </p:spPr>
        <p:txBody>
          <a:bodyPr/>
          <a:lstStyle/>
          <a:p>
            <a:endParaRPr lang="en-NL" sz="6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626" y="1880286"/>
            <a:ext cx="6705520" cy="58990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4000" b="1" i="1">
                <a:solidFill>
                  <a:schemeClr val="bg1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43626" y="3433715"/>
            <a:ext cx="6705521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kumimoji="0" lang="en-US" sz="2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28594" marR="0" lvl="0" indent="-228594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lang="en-US" dirty="0"/>
              <a:t>Click to edit name/affiliation or subtitle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3CEE1CD1-92A0-AB33-0ACC-CE62E92B9C8B}"/>
              </a:ext>
            </a:extLst>
          </p:cNvPr>
          <p:cNvSpPr/>
          <p:nvPr userDrawn="1"/>
        </p:nvSpPr>
        <p:spPr>
          <a:xfrm flipH="1">
            <a:off x="2439194" y="1676400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A7E7508-FF09-A40F-49F3-B6A0FEA704D8}"/>
              </a:ext>
            </a:extLst>
          </p:cNvPr>
          <p:cNvSpPr/>
          <p:nvPr userDrawn="1"/>
        </p:nvSpPr>
        <p:spPr>
          <a:xfrm>
            <a:off x="384468" y="5486400"/>
            <a:ext cx="972326" cy="947641"/>
          </a:xfrm>
          <a:custGeom>
            <a:avLst/>
            <a:gdLst/>
            <a:ahLst/>
            <a:cxnLst/>
            <a:rect l="l" t="t" r="r" b="b"/>
            <a:pathLst>
              <a:path w="1771907" h="1726922">
                <a:moveTo>
                  <a:pt x="0" y="0"/>
                </a:moveTo>
                <a:lnTo>
                  <a:pt x="1771908" y="0"/>
                </a:lnTo>
                <a:lnTo>
                  <a:pt x="1771908" y="1726923"/>
                </a:lnTo>
                <a:lnTo>
                  <a:pt x="0" y="1726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3C52B1C-BC81-B942-BE93-2690F8D4269C}"/>
              </a:ext>
            </a:extLst>
          </p:cNvPr>
          <p:cNvSpPr/>
          <p:nvPr userDrawn="1"/>
        </p:nvSpPr>
        <p:spPr>
          <a:xfrm>
            <a:off x="312656" y="492744"/>
            <a:ext cx="1629529" cy="1682497"/>
          </a:xfrm>
          <a:custGeom>
            <a:avLst/>
            <a:gdLst/>
            <a:ahLst/>
            <a:cxnLst/>
            <a:rect l="l" t="t" r="r" b="b"/>
            <a:pathLst>
              <a:path w="2969553" h="3066078">
                <a:moveTo>
                  <a:pt x="0" y="0"/>
                </a:moveTo>
                <a:lnTo>
                  <a:pt x="2969553" y="0"/>
                </a:lnTo>
                <a:lnTo>
                  <a:pt x="2969553" y="3066078"/>
                </a:lnTo>
                <a:lnTo>
                  <a:pt x="0" y="30660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" b="-5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9318CD7C-4E2F-4C34-11DC-E75CC0056811}"/>
              </a:ext>
            </a:extLst>
          </p:cNvPr>
          <p:cNvSpPr/>
          <p:nvPr userDrawn="1"/>
        </p:nvSpPr>
        <p:spPr>
          <a:xfrm>
            <a:off x="2439194" y="5562600"/>
            <a:ext cx="0" cy="242974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7A4B873-C38F-5058-0CB5-413363087A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26" y="5562600"/>
            <a:ext cx="2057768" cy="69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4FEFA7-C382-D343-0CE2-B12DBF35EBFD}"/>
              </a:ext>
            </a:extLst>
          </p:cNvPr>
          <p:cNvSpPr/>
          <p:nvPr userDrawn="1"/>
        </p:nvSpPr>
        <p:spPr>
          <a:xfrm>
            <a:off x="0" y="2046371"/>
            <a:ext cx="12192794" cy="4811629"/>
          </a:xfrm>
          <a:prstGeom prst="rect">
            <a:avLst/>
          </a:prstGeom>
          <a:solidFill>
            <a:srgbClr val="039C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6781799" cy="418834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38A792F-07DA-D0BB-8230-4AB2772A1C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1546" y="2057400"/>
            <a:ext cx="4692042" cy="48006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5B51CCB-597B-4533-C4C6-BE6C66849E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93452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E308B0F8-A451-FA69-6899-03A8F48F3A84}"/>
              </a:ext>
            </a:extLst>
          </p:cNvPr>
          <p:cNvGrpSpPr/>
          <p:nvPr userDrawn="1"/>
        </p:nvGrpSpPr>
        <p:grpSpPr>
          <a:xfrm>
            <a:off x="0" y="-152399"/>
            <a:ext cx="12193583" cy="7467600"/>
            <a:chOff x="0" y="0"/>
            <a:chExt cx="4816593" cy="2130104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C5E64B7-9394-81F5-B80E-5400A1A7389F}"/>
                </a:ext>
              </a:extLst>
            </p:cNvPr>
            <p:cNvSpPr/>
            <p:nvPr/>
          </p:nvSpPr>
          <p:spPr>
            <a:xfrm>
              <a:off x="0" y="0"/>
              <a:ext cx="4816592" cy="2130104"/>
            </a:xfrm>
            <a:custGeom>
              <a:avLst/>
              <a:gdLst/>
              <a:ahLst/>
              <a:cxnLst/>
              <a:rect l="l" t="t" r="r" b="b"/>
              <a:pathLst>
                <a:path w="4816592" h="2130104">
                  <a:moveTo>
                    <a:pt x="0" y="0"/>
                  </a:moveTo>
                  <a:lnTo>
                    <a:pt x="4816592" y="0"/>
                  </a:lnTo>
                  <a:lnTo>
                    <a:pt x="4816592" y="2130104"/>
                  </a:lnTo>
                  <a:lnTo>
                    <a:pt x="0" y="2130104"/>
                  </a:lnTo>
                  <a:close/>
                </a:path>
              </a:pathLst>
            </a:custGeom>
            <a:solidFill>
              <a:srgbClr val="255153">
                <a:alpha val="9804"/>
              </a:srgbClr>
            </a:solidFill>
          </p:spPr>
          <p:txBody>
            <a:bodyPr/>
            <a:lstStyle/>
            <a:p>
              <a:endParaRPr lang="en-NL">
                <a:solidFill>
                  <a:srgbClr val="AE132A"/>
                </a:solidFill>
              </a:endParaRPr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9FF59A28-9500-E8E5-7125-536DD2A7F49D}"/>
                </a:ext>
              </a:extLst>
            </p:cNvPr>
            <p:cNvSpPr txBox="1"/>
            <p:nvPr/>
          </p:nvSpPr>
          <p:spPr>
            <a:xfrm>
              <a:off x="0" y="-38100"/>
              <a:ext cx="4816593" cy="2168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srgbClr val="AE132A"/>
                </a:solidFill>
              </a:endParaRPr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B72C3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6781799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1546" y="2283344"/>
            <a:ext cx="4692042" cy="4574656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0499B-06E8-B7BF-A75F-DC97D326F3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591485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E308B0F8-A451-FA69-6899-03A8F48F3A84}"/>
              </a:ext>
            </a:extLst>
          </p:cNvPr>
          <p:cNvGrpSpPr/>
          <p:nvPr userDrawn="1"/>
        </p:nvGrpSpPr>
        <p:grpSpPr>
          <a:xfrm>
            <a:off x="0" y="-152399"/>
            <a:ext cx="12193583" cy="7467600"/>
            <a:chOff x="0" y="0"/>
            <a:chExt cx="4816593" cy="2130104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C5E64B7-9394-81F5-B80E-5400A1A7389F}"/>
                </a:ext>
              </a:extLst>
            </p:cNvPr>
            <p:cNvSpPr/>
            <p:nvPr/>
          </p:nvSpPr>
          <p:spPr>
            <a:xfrm>
              <a:off x="0" y="0"/>
              <a:ext cx="4816592" cy="2130104"/>
            </a:xfrm>
            <a:custGeom>
              <a:avLst/>
              <a:gdLst/>
              <a:ahLst/>
              <a:cxnLst/>
              <a:rect l="l" t="t" r="r" b="b"/>
              <a:pathLst>
                <a:path w="4816592" h="2130104">
                  <a:moveTo>
                    <a:pt x="0" y="0"/>
                  </a:moveTo>
                  <a:lnTo>
                    <a:pt x="4816592" y="0"/>
                  </a:lnTo>
                  <a:lnTo>
                    <a:pt x="4816592" y="2130104"/>
                  </a:lnTo>
                  <a:lnTo>
                    <a:pt x="0" y="2130104"/>
                  </a:lnTo>
                  <a:close/>
                </a:path>
              </a:pathLst>
            </a:custGeom>
            <a:solidFill>
              <a:srgbClr val="255153">
                <a:alpha val="980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9FF59A28-9500-E8E5-7125-536DD2A7F49D}"/>
                </a:ext>
              </a:extLst>
            </p:cNvPr>
            <p:cNvSpPr txBox="1"/>
            <p:nvPr/>
          </p:nvSpPr>
          <p:spPr>
            <a:xfrm>
              <a:off x="0" y="-38100"/>
              <a:ext cx="4816593" cy="2168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11353799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7DDC4-A69B-8CAE-BD4B-8E9A90E0A8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915627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3588" cy="68580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4DDF6F-7A31-69E0-B6DE-79D091569C21}"/>
              </a:ext>
            </a:extLst>
          </p:cNvPr>
          <p:cNvSpPr/>
          <p:nvPr userDrawn="1"/>
        </p:nvSpPr>
        <p:spPr>
          <a:xfrm>
            <a:off x="7468394" y="533400"/>
            <a:ext cx="4267200" cy="5943600"/>
          </a:xfrm>
          <a:prstGeom prst="rect">
            <a:avLst/>
          </a:prstGeom>
          <a:solidFill>
            <a:srgbClr val="FAA2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6993" y="838200"/>
            <a:ext cx="3886201" cy="5334000"/>
          </a:xfrm>
        </p:spPr>
        <p:txBody>
          <a:bodyPr/>
          <a:lstStyle>
            <a:lvl1pPr>
              <a:buClr>
                <a:srgbClr val="AE132A"/>
              </a:buClr>
              <a:defRPr sz="180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559AA72-237A-2C5C-F8FC-382C059675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5489991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414797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3588" cy="68580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4DDF6F-7A31-69E0-B6DE-79D091569C21}"/>
              </a:ext>
            </a:extLst>
          </p:cNvPr>
          <p:cNvSpPr/>
          <p:nvPr userDrawn="1"/>
        </p:nvSpPr>
        <p:spPr>
          <a:xfrm>
            <a:off x="7468394" y="533400"/>
            <a:ext cx="4267200" cy="5943600"/>
          </a:xfrm>
          <a:prstGeom prst="rect">
            <a:avLst/>
          </a:prstGeom>
          <a:solidFill>
            <a:srgbClr val="2551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6993" y="838200"/>
            <a:ext cx="3886201" cy="533400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559AA72-237A-2C5C-F8FC-382C059675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548999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144136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E308B0F8-A451-FA69-6899-03A8F48F3A84}"/>
              </a:ext>
            </a:extLst>
          </p:cNvPr>
          <p:cNvGrpSpPr/>
          <p:nvPr userDrawn="1"/>
        </p:nvGrpSpPr>
        <p:grpSpPr>
          <a:xfrm>
            <a:off x="0" y="-152399"/>
            <a:ext cx="12193583" cy="7467600"/>
            <a:chOff x="0" y="0"/>
            <a:chExt cx="4816593" cy="2130104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C5E64B7-9394-81F5-B80E-5400A1A7389F}"/>
                </a:ext>
              </a:extLst>
            </p:cNvPr>
            <p:cNvSpPr/>
            <p:nvPr/>
          </p:nvSpPr>
          <p:spPr>
            <a:xfrm>
              <a:off x="0" y="0"/>
              <a:ext cx="4816592" cy="2130104"/>
            </a:xfrm>
            <a:custGeom>
              <a:avLst/>
              <a:gdLst/>
              <a:ahLst/>
              <a:cxnLst/>
              <a:rect l="l" t="t" r="r" b="b"/>
              <a:pathLst>
                <a:path w="4816592" h="2130104">
                  <a:moveTo>
                    <a:pt x="0" y="0"/>
                  </a:moveTo>
                  <a:lnTo>
                    <a:pt x="4816592" y="0"/>
                  </a:lnTo>
                  <a:lnTo>
                    <a:pt x="4816592" y="2130104"/>
                  </a:lnTo>
                  <a:lnTo>
                    <a:pt x="0" y="2130104"/>
                  </a:lnTo>
                  <a:close/>
                </a:path>
              </a:pathLst>
            </a:custGeom>
            <a:solidFill>
              <a:srgbClr val="255153">
                <a:alpha val="980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9FF59A28-9500-E8E5-7125-536DD2A7F49D}"/>
                </a:ext>
              </a:extLst>
            </p:cNvPr>
            <p:cNvSpPr txBox="1"/>
            <p:nvPr/>
          </p:nvSpPr>
          <p:spPr>
            <a:xfrm>
              <a:off x="0" y="-38100"/>
              <a:ext cx="4816593" cy="2168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6781799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1546" y="0"/>
            <a:ext cx="4692042" cy="68580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20ECA-E9ED-277E-AFF7-0A6BD2F90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5489992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3786240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58595" y="2262323"/>
            <a:ext cx="6477000" cy="3833677"/>
          </a:xfrm>
          <a:solidFill>
            <a:srgbClr val="255153">
              <a:alpha val="10196"/>
            </a:srgbClr>
          </a:solidFill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994" y="2262323"/>
            <a:ext cx="4692042" cy="3833677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814D9-F57F-B86D-1027-7308DF6D9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010287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41" y="2309962"/>
            <a:ext cx="5715754" cy="4090838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333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994" y="2309962"/>
            <a:ext cx="5715754" cy="4090837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333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44720C-E4A9-6D00-D748-F0AF69B035F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10" name="AutoShape 5">
            <a:extLst>
              <a:ext uri="{FF2B5EF4-FFF2-40B4-BE49-F238E27FC236}">
                <a16:creationId xmlns:a16="http://schemas.microsoft.com/office/drawing/2014/main" id="{DFC0B6DF-0596-35F0-D12B-B8DE6F1A51DA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CCB7BFC-B147-9AB6-9DDA-ECE6BFDFD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24499" y="1341439"/>
            <a:ext cx="11041971" cy="5183187"/>
          </a:xfrm>
        </p:spPr>
        <p:txBody>
          <a:bodyPr>
            <a:normAutofit/>
          </a:bodyPr>
          <a:lstStyle>
            <a:lvl1pPr>
              <a:buClr>
                <a:srgbClr val="B72C3E"/>
              </a:buClr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B72C3E"/>
              </a:buClr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B72C3E"/>
              </a:buClr>
              <a:defRPr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B72C3E"/>
              </a:buClr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B72C3E"/>
              </a:buClr>
              <a:defRPr sz="1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80" y="274638"/>
            <a:ext cx="10974229" cy="490066"/>
          </a:xfrm>
        </p:spPr>
        <p:txBody>
          <a:bodyPr/>
          <a:lstStyle>
            <a:lvl1pPr algn="l">
              <a:defRPr sz="2800" b="1" i="0">
                <a:solidFill>
                  <a:srgbClr val="B72C3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23473" y="836713"/>
            <a:ext cx="10946642" cy="288925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0294B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B00720-C02C-0245-81F3-39A59760A4AF}"/>
              </a:ext>
            </a:extLst>
          </p:cNvPr>
          <p:cNvSpPr/>
          <p:nvPr userDrawn="1"/>
        </p:nvSpPr>
        <p:spPr>
          <a:xfrm>
            <a:off x="-48689" y="346646"/>
            <a:ext cx="576139" cy="302829"/>
          </a:xfrm>
          <a:prstGeom prst="rect">
            <a:avLst/>
          </a:prstGeom>
          <a:solidFill>
            <a:srgbClr val="B7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F6C131-B7CB-664B-B670-0B048E070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3976" y="6524625"/>
            <a:ext cx="685956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3F72336B-5D82-4C83-A191-89FED3787EF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18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lab coats&#10;&#10;AI-generated content may be incorrect.">
            <a:extLst>
              <a:ext uri="{FF2B5EF4-FFF2-40B4-BE49-F238E27FC236}">
                <a16:creationId xmlns:a16="http://schemas.microsoft.com/office/drawing/2014/main" id="{AF4327AF-46C4-3C8B-62A0-479E993D0C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1" b="1575"/>
          <a:stretch>
            <a:fillRect/>
          </a:stretch>
        </p:blipFill>
        <p:spPr>
          <a:xfrm>
            <a:off x="-677420" y="-71112"/>
            <a:ext cx="12871008" cy="7238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626" y="1880286"/>
            <a:ext cx="6705520" cy="58990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4000" b="1" i="1">
                <a:solidFill>
                  <a:schemeClr val="bg1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43626" y="3433715"/>
            <a:ext cx="6705521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kumimoji="0" lang="en-US" sz="2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28594" marR="0" lvl="0" indent="-228594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lang="en-US" dirty="0"/>
              <a:t>Click to edit name/affiliation or subtitle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3CEE1CD1-92A0-AB33-0ACC-CE62E92B9C8B}"/>
              </a:ext>
            </a:extLst>
          </p:cNvPr>
          <p:cNvSpPr/>
          <p:nvPr userDrawn="1"/>
        </p:nvSpPr>
        <p:spPr>
          <a:xfrm flipH="1">
            <a:off x="2439194" y="1676400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A7E7508-FF09-A40F-49F3-B6A0FEA704D8}"/>
              </a:ext>
            </a:extLst>
          </p:cNvPr>
          <p:cNvSpPr/>
          <p:nvPr userDrawn="1"/>
        </p:nvSpPr>
        <p:spPr>
          <a:xfrm>
            <a:off x="384468" y="5486400"/>
            <a:ext cx="972326" cy="947641"/>
          </a:xfrm>
          <a:custGeom>
            <a:avLst/>
            <a:gdLst/>
            <a:ahLst/>
            <a:cxnLst/>
            <a:rect l="l" t="t" r="r" b="b"/>
            <a:pathLst>
              <a:path w="1771907" h="1726922">
                <a:moveTo>
                  <a:pt x="0" y="0"/>
                </a:moveTo>
                <a:lnTo>
                  <a:pt x="1771908" y="0"/>
                </a:lnTo>
                <a:lnTo>
                  <a:pt x="1771908" y="1726923"/>
                </a:lnTo>
                <a:lnTo>
                  <a:pt x="0" y="1726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3C52B1C-BC81-B942-BE93-2690F8D4269C}"/>
              </a:ext>
            </a:extLst>
          </p:cNvPr>
          <p:cNvSpPr/>
          <p:nvPr userDrawn="1"/>
        </p:nvSpPr>
        <p:spPr>
          <a:xfrm>
            <a:off x="312656" y="492744"/>
            <a:ext cx="1629529" cy="1682497"/>
          </a:xfrm>
          <a:custGeom>
            <a:avLst/>
            <a:gdLst/>
            <a:ahLst/>
            <a:cxnLst/>
            <a:rect l="l" t="t" r="r" b="b"/>
            <a:pathLst>
              <a:path w="2969553" h="3066078">
                <a:moveTo>
                  <a:pt x="0" y="0"/>
                </a:moveTo>
                <a:lnTo>
                  <a:pt x="2969553" y="0"/>
                </a:lnTo>
                <a:lnTo>
                  <a:pt x="2969553" y="3066078"/>
                </a:lnTo>
                <a:lnTo>
                  <a:pt x="0" y="30660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" b="-5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9318CD7C-4E2F-4C34-11DC-E75CC0056811}"/>
              </a:ext>
            </a:extLst>
          </p:cNvPr>
          <p:cNvSpPr/>
          <p:nvPr userDrawn="1"/>
        </p:nvSpPr>
        <p:spPr>
          <a:xfrm>
            <a:off x="2439194" y="5562600"/>
            <a:ext cx="0" cy="242974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06C1108-662B-A6A4-90AB-FB8E73499B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26" y="5562600"/>
            <a:ext cx="2057768" cy="69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84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4B7A66-23C9-3AB4-B022-3427BBA60F78}"/>
              </a:ext>
            </a:extLst>
          </p:cNvPr>
          <p:cNvSpPr/>
          <p:nvPr userDrawn="1"/>
        </p:nvSpPr>
        <p:spPr>
          <a:xfrm>
            <a:off x="-75794" y="-57778"/>
            <a:ext cx="12345175" cy="6991978"/>
          </a:xfrm>
          <a:prstGeom prst="rect">
            <a:avLst/>
          </a:prstGeom>
          <a:solidFill>
            <a:srgbClr val="2551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626" y="1880286"/>
            <a:ext cx="5258164" cy="58990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4400" b="1" i="1">
                <a:solidFill>
                  <a:schemeClr val="bg1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3CEE1CD1-92A0-AB33-0ACC-CE62E92B9C8B}"/>
              </a:ext>
            </a:extLst>
          </p:cNvPr>
          <p:cNvSpPr/>
          <p:nvPr userDrawn="1"/>
        </p:nvSpPr>
        <p:spPr>
          <a:xfrm flipH="1">
            <a:off x="2439194" y="1676400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A7E7508-FF09-A40F-49F3-B6A0FEA704D8}"/>
              </a:ext>
            </a:extLst>
          </p:cNvPr>
          <p:cNvSpPr/>
          <p:nvPr userDrawn="1"/>
        </p:nvSpPr>
        <p:spPr>
          <a:xfrm>
            <a:off x="384468" y="5486400"/>
            <a:ext cx="972326" cy="947641"/>
          </a:xfrm>
          <a:custGeom>
            <a:avLst/>
            <a:gdLst/>
            <a:ahLst/>
            <a:cxnLst/>
            <a:rect l="l" t="t" r="r" b="b"/>
            <a:pathLst>
              <a:path w="1771907" h="1726922">
                <a:moveTo>
                  <a:pt x="0" y="0"/>
                </a:moveTo>
                <a:lnTo>
                  <a:pt x="1771908" y="0"/>
                </a:lnTo>
                <a:lnTo>
                  <a:pt x="1771908" y="1726923"/>
                </a:lnTo>
                <a:lnTo>
                  <a:pt x="0" y="1726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3C52B1C-BC81-B942-BE93-2690F8D4269C}"/>
              </a:ext>
            </a:extLst>
          </p:cNvPr>
          <p:cNvSpPr/>
          <p:nvPr userDrawn="1"/>
        </p:nvSpPr>
        <p:spPr>
          <a:xfrm>
            <a:off x="312656" y="492744"/>
            <a:ext cx="1629529" cy="1682497"/>
          </a:xfrm>
          <a:custGeom>
            <a:avLst/>
            <a:gdLst/>
            <a:ahLst/>
            <a:cxnLst/>
            <a:rect l="l" t="t" r="r" b="b"/>
            <a:pathLst>
              <a:path w="2969553" h="3066078">
                <a:moveTo>
                  <a:pt x="0" y="0"/>
                </a:moveTo>
                <a:lnTo>
                  <a:pt x="2969553" y="0"/>
                </a:lnTo>
                <a:lnTo>
                  <a:pt x="2969553" y="3066078"/>
                </a:lnTo>
                <a:lnTo>
                  <a:pt x="0" y="3066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" b="-5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9318CD7C-4E2F-4C34-11DC-E75CC0056811}"/>
              </a:ext>
            </a:extLst>
          </p:cNvPr>
          <p:cNvSpPr/>
          <p:nvPr userDrawn="1"/>
        </p:nvSpPr>
        <p:spPr>
          <a:xfrm>
            <a:off x="2439194" y="5562600"/>
            <a:ext cx="0" cy="242974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8B606EBD-2FA2-DE8F-A14B-84A71F6D248E}"/>
              </a:ext>
            </a:extLst>
          </p:cNvPr>
          <p:cNvSpPr txBox="1"/>
          <p:nvPr userDrawn="1"/>
        </p:nvSpPr>
        <p:spPr>
          <a:xfrm>
            <a:off x="2743626" y="5562600"/>
            <a:ext cx="281976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ScalaOT Bold"/>
                <a:ea typeface="ScalaOT Bold"/>
                <a:cs typeface="ScalaOT Bold"/>
                <a:sym typeface="ScalaOT Bold"/>
              </a:rPr>
              <a:t>The power of </a:t>
            </a:r>
          </a:p>
          <a:p>
            <a:pPr marL="0" lvl="0" indent="0" algn="l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ScalaOT Bold"/>
                <a:ea typeface="ScalaOT Bold"/>
                <a:cs typeface="ScalaOT Bold"/>
                <a:sym typeface="ScalaOT Bold"/>
              </a:rPr>
              <a:t>sharing science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2F9DF0A-A353-2B09-E88F-F29F1C90E2A9}"/>
              </a:ext>
            </a:extLst>
          </p:cNvPr>
          <p:cNvSpPr/>
          <p:nvPr userDrawn="1"/>
        </p:nvSpPr>
        <p:spPr>
          <a:xfrm>
            <a:off x="8112805" y="-60236"/>
            <a:ext cx="4146723" cy="6991978"/>
          </a:xfrm>
          <a:custGeom>
            <a:avLst/>
            <a:gdLst/>
            <a:ahLst/>
            <a:cxnLst/>
            <a:rect l="l" t="t" r="r" b="b"/>
            <a:pathLst>
              <a:path w="6100897" h="10287000">
                <a:moveTo>
                  <a:pt x="0" y="0"/>
                </a:moveTo>
                <a:lnTo>
                  <a:pt x="6100897" y="0"/>
                </a:lnTo>
                <a:lnTo>
                  <a:pt x="610089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02" r="-10502"/>
            </a:stretch>
          </a:blipFill>
        </p:spPr>
        <p:txBody>
          <a:bodyPr/>
          <a:lstStyle/>
          <a:p>
            <a:endParaRPr lang="en-NL" sz="60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39F5F5D-9325-7586-02D5-14D3CDB625A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71823" y="3276600"/>
            <a:ext cx="5257800" cy="609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name/affiliation or subtitle</a:t>
            </a:r>
          </a:p>
        </p:txBody>
      </p:sp>
    </p:spTree>
    <p:extLst>
      <p:ext uri="{BB962C8B-B14F-4D97-AF65-F5344CB8AC3E}">
        <p14:creationId xmlns:p14="http://schemas.microsoft.com/office/powerpoint/2010/main" val="150971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4B7A66-23C9-3AB4-B022-3427BBA60F78}"/>
              </a:ext>
            </a:extLst>
          </p:cNvPr>
          <p:cNvSpPr/>
          <p:nvPr userDrawn="1"/>
        </p:nvSpPr>
        <p:spPr>
          <a:xfrm>
            <a:off x="-75794" y="-57778"/>
            <a:ext cx="12345175" cy="7162800"/>
          </a:xfrm>
          <a:prstGeom prst="rect">
            <a:avLst/>
          </a:prstGeom>
          <a:solidFill>
            <a:srgbClr val="2551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626" y="1880286"/>
            <a:ext cx="6705520" cy="1404000"/>
          </a:xfrm>
        </p:spPr>
        <p:txBody>
          <a:bodyPr wrap="square" lIns="0" tIns="0" rIns="0" bIns="0" rtlCol="0" anchor="t">
            <a:spAutoFit/>
          </a:bodyPr>
          <a:lstStyle>
            <a:lvl1pPr>
              <a:defRPr lang="en-US" sz="4400" b="1" i="1">
                <a:solidFill>
                  <a:schemeClr val="bg1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3CEE1CD1-92A0-AB33-0ACC-CE62E92B9C8B}"/>
              </a:ext>
            </a:extLst>
          </p:cNvPr>
          <p:cNvSpPr/>
          <p:nvPr userDrawn="1"/>
        </p:nvSpPr>
        <p:spPr>
          <a:xfrm flipH="1">
            <a:off x="2439194" y="1676400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A7E7508-FF09-A40F-49F3-B6A0FEA704D8}"/>
              </a:ext>
            </a:extLst>
          </p:cNvPr>
          <p:cNvSpPr/>
          <p:nvPr userDrawn="1"/>
        </p:nvSpPr>
        <p:spPr>
          <a:xfrm>
            <a:off x="384468" y="5486400"/>
            <a:ext cx="972326" cy="947641"/>
          </a:xfrm>
          <a:custGeom>
            <a:avLst/>
            <a:gdLst/>
            <a:ahLst/>
            <a:cxnLst/>
            <a:rect l="l" t="t" r="r" b="b"/>
            <a:pathLst>
              <a:path w="1771907" h="1726922">
                <a:moveTo>
                  <a:pt x="0" y="0"/>
                </a:moveTo>
                <a:lnTo>
                  <a:pt x="1771908" y="0"/>
                </a:lnTo>
                <a:lnTo>
                  <a:pt x="1771908" y="1726923"/>
                </a:lnTo>
                <a:lnTo>
                  <a:pt x="0" y="1726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3C52B1C-BC81-B942-BE93-2690F8D4269C}"/>
              </a:ext>
            </a:extLst>
          </p:cNvPr>
          <p:cNvSpPr/>
          <p:nvPr userDrawn="1"/>
        </p:nvSpPr>
        <p:spPr>
          <a:xfrm>
            <a:off x="312656" y="492744"/>
            <a:ext cx="1629529" cy="1682497"/>
          </a:xfrm>
          <a:custGeom>
            <a:avLst/>
            <a:gdLst/>
            <a:ahLst/>
            <a:cxnLst/>
            <a:rect l="l" t="t" r="r" b="b"/>
            <a:pathLst>
              <a:path w="2969553" h="3066078">
                <a:moveTo>
                  <a:pt x="0" y="0"/>
                </a:moveTo>
                <a:lnTo>
                  <a:pt x="2969553" y="0"/>
                </a:lnTo>
                <a:lnTo>
                  <a:pt x="2969553" y="3066078"/>
                </a:lnTo>
                <a:lnTo>
                  <a:pt x="0" y="3066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" b="-52"/>
            </a:stretch>
          </a:blipFill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843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4B7A66-23C9-3AB4-B022-3427BBA60F78}"/>
              </a:ext>
            </a:extLst>
          </p:cNvPr>
          <p:cNvSpPr/>
          <p:nvPr userDrawn="1"/>
        </p:nvSpPr>
        <p:spPr>
          <a:xfrm>
            <a:off x="-75794" y="-57778"/>
            <a:ext cx="12345175" cy="7162800"/>
          </a:xfrm>
          <a:prstGeom prst="rect">
            <a:avLst/>
          </a:prstGeom>
          <a:solidFill>
            <a:srgbClr val="2551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626" y="1880286"/>
            <a:ext cx="6705520" cy="1404000"/>
          </a:xfrm>
        </p:spPr>
        <p:txBody>
          <a:bodyPr wrap="square" lIns="0" tIns="0" rIns="0" bIns="0" rtlCol="0" anchor="t">
            <a:spAutoFit/>
          </a:bodyPr>
          <a:lstStyle>
            <a:lvl1pPr>
              <a:defRPr lang="en-US" sz="4400" b="1" i="1">
                <a:solidFill>
                  <a:schemeClr val="bg1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43626" y="3433715"/>
            <a:ext cx="6705521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en-US" sz="2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name/affiliation or subtitle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3CEE1CD1-92A0-AB33-0ACC-CE62E92B9C8B}"/>
              </a:ext>
            </a:extLst>
          </p:cNvPr>
          <p:cNvSpPr/>
          <p:nvPr userDrawn="1"/>
        </p:nvSpPr>
        <p:spPr>
          <a:xfrm flipH="1">
            <a:off x="2439194" y="1676400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A7E7508-FF09-A40F-49F3-B6A0FEA704D8}"/>
              </a:ext>
            </a:extLst>
          </p:cNvPr>
          <p:cNvSpPr/>
          <p:nvPr userDrawn="1"/>
        </p:nvSpPr>
        <p:spPr>
          <a:xfrm>
            <a:off x="384468" y="5486400"/>
            <a:ext cx="972326" cy="947641"/>
          </a:xfrm>
          <a:custGeom>
            <a:avLst/>
            <a:gdLst/>
            <a:ahLst/>
            <a:cxnLst/>
            <a:rect l="l" t="t" r="r" b="b"/>
            <a:pathLst>
              <a:path w="1771907" h="1726922">
                <a:moveTo>
                  <a:pt x="0" y="0"/>
                </a:moveTo>
                <a:lnTo>
                  <a:pt x="1771908" y="0"/>
                </a:lnTo>
                <a:lnTo>
                  <a:pt x="1771908" y="1726923"/>
                </a:lnTo>
                <a:lnTo>
                  <a:pt x="0" y="1726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3C52B1C-BC81-B942-BE93-2690F8D4269C}"/>
              </a:ext>
            </a:extLst>
          </p:cNvPr>
          <p:cNvSpPr/>
          <p:nvPr userDrawn="1"/>
        </p:nvSpPr>
        <p:spPr>
          <a:xfrm>
            <a:off x="312656" y="492744"/>
            <a:ext cx="1629529" cy="1682497"/>
          </a:xfrm>
          <a:custGeom>
            <a:avLst/>
            <a:gdLst/>
            <a:ahLst/>
            <a:cxnLst/>
            <a:rect l="l" t="t" r="r" b="b"/>
            <a:pathLst>
              <a:path w="2969553" h="3066078">
                <a:moveTo>
                  <a:pt x="0" y="0"/>
                </a:moveTo>
                <a:lnTo>
                  <a:pt x="2969553" y="0"/>
                </a:lnTo>
                <a:lnTo>
                  <a:pt x="2969553" y="3066078"/>
                </a:lnTo>
                <a:lnTo>
                  <a:pt x="0" y="3066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" b="-52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9318CD7C-4E2F-4C34-11DC-E75CC0056811}"/>
              </a:ext>
            </a:extLst>
          </p:cNvPr>
          <p:cNvSpPr/>
          <p:nvPr userDrawn="1"/>
        </p:nvSpPr>
        <p:spPr>
          <a:xfrm>
            <a:off x="2439194" y="5562600"/>
            <a:ext cx="0" cy="242974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8B606EBD-2FA2-DE8F-A14B-84A71F6D248E}"/>
              </a:ext>
            </a:extLst>
          </p:cNvPr>
          <p:cNvSpPr txBox="1"/>
          <p:nvPr userDrawn="1"/>
        </p:nvSpPr>
        <p:spPr>
          <a:xfrm>
            <a:off x="2743626" y="5562600"/>
            <a:ext cx="281976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ScalaOT Bold"/>
                <a:ea typeface="ScalaOT Bold"/>
                <a:cs typeface="ScalaOT Bold"/>
                <a:sym typeface="ScalaOT Bold"/>
              </a:rPr>
              <a:t>The power of </a:t>
            </a:r>
          </a:p>
          <a:p>
            <a:pPr marL="0" lvl="0" indent="0" algn="l">
              <a:lnSpc>
                <a:spcPct val="100000"/>
              </a:lnSpc>
            </a:pPr>
            <a:r>
              <a:rPr lang="en-US" sz="2400" b="1" dirty="0">
                <a:solidFill>
                  <a:srgbClr val="FFFFFF"/>
                </a:solidFill>
                <a:latin typeface="ScalaOT Bold"/>
                <a:ea typeface="ScalaOT Bold"/>
                <a:cs typeface="ScalaOT Bold"/>
                <a:sym typeface="ScalaOT Bold"/>
              </a:rPr>
              <a:t>sharing science</a:t>
            </a:r>
          </a:p>
        </p:txBody>
      </p:sp>
    </p:spTree>
    <p:extLst>
      <p:ext uri="{BB962C8B-B14F-4D97-AF65-F5344CB8AC3E}">
        <p14:creationId xmlns:p14="http://schemas.microsoft.com/office/powerpoint/2010/main" val="344989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11353800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132F41-609B-1DD4-169B-7A0781949F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BA7DEE4-672B-27BB-4F47-44A37431D0F5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749794" y="1434254"/>
            <a:ext cx="6705521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28594" marR="0" lvl="0" indent="-228594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B4E84375-C563-7495-A43E-B366238126C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E308B0F8-A451-FA69-6899-03A8F48F3A84}"/>
              </a:ext>
            </a:extLst>
          </p:cNvPr>
          <p:cNvGrpSpPr/>
          <p:nvPr userDrawn="1"/>
        </p:nvGrpSpPr>
        <p:grpSpPr>
          <a:xfrm>
            <a:off x="0" y="2046861"/>
            <a:ext cx="12193583" cy="5268339"/>
            <a:chOff x="0" y="0"/>
            <a:chExt cx="4816593" cy="2130104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C5E64B7-9394-81F5-B80E-5400A1A7389F}"/>
                </a:ext>
              </a:extLst>
            </p:cNvPr>
            <p:cNvSpPr/>
            <p:nvPr/>
          </p:nvSpPr>
          <p:spPr>
            <a:xfrm>
              <a:off x="0" y="0"/>
              <a:ext cx="4816592" cy="2130104"/>
            </a:xfrm>
            <a:custGeom>
              <a:avLst/>
              <a:gdLst/>
              <a:ahLst/>
              <a:cxnLst/>
              <a:rect l="l" t="t" r="r" b="b"/>
              <a:pathLst>
                <a:path w="4816592" h="2130104">
                  <a:moveTo>
                    <a:pt x="0" y="0"/>
                  </a:moveTo>
                  <a:lnTo>
                    <a:pt x="4816592" y="0"/>
                  </a:lnTo>
                  <a:lnTo>
                    <a:pt x="4816592" y="2130104"/>
                  </a:lnTo>
                  <a:lnTo>
                    <a:pt x="0" y="2130104"/>
                  </a:lnTo>
                  <a:close/>
                </a:path>
              </a:pathLst>
            </a:custGeom>
            <a:solidFill>
              <a:srgbClr val="255153">
                <a:alpha val="980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9FF59A28-9500-E8E5-7125-536DD2A7F49D}"/>
                </a:ext>
              </a:extLst>
            </p:cNvPr>
            <p:cNvSpPr txBox="1"/>
            <p:nvPr/>
          </p:nvSpPr>
          <p:spPr>
            <a:xfrm>
              <a:off x="0" y="-38100"/>
              <a:ext cx="4816593" cy="2168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28594" marR="0" lvl="0" indent="-228594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6781799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22520E3-B9FF-ECCD-1A2C-2AA410D1E5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1546" y="2057400"/>
            <a:ext cx="4692042" cy="48006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FAE8FE4-029C-C922-1686-B1578C5A7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">
            <a:extLst>
              <a:ext uri="{FF2B5EF4-FFF2-40B4-BE49-F238E27FC236}">
                <a16:creationId xmlns:a16="http://schemas.microsoft.com/office/drawing/2014/main" id="{E308B0F8-A451-FA69-6899-03A8F48F3A84}"/>
              </a:ext>
            </a:extLst>
          </p:cNvPr>
          <p:cNvGrpSpPr/>
          <p:nvPr userDrawn="1"/>
        </p:nvGrpSpPr>
        <p:grpSpPr>
          <a:xfrm>
            <a:off x="0" y="2046861"/>
            <a:ext cx="12193583" cy="5268339"/>
            <a:chOff x="0" y="0"/>
            <a:chExt cx="4816593" cy="2130104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7C5E64B7-9394-81F5-B80E-5400A1A7389F}"/>
                </a:ext>
              </a:extLst>
            </p:cNvPr>
            <p:cNvSpPr/>
            <p:nvPr/>
          </p:nvSpPr>
          <p:spPr>
            <a:xfrm>
              <a:off x="0" y="0"/>
              <a:ext cx="4816592" cy="2130104"/>
            </a:xfrm>
            <a:custGeom>
              <a:avLst/>
              <a:gdLst/>
              <a:ahLst/>
              <a:cxnLst/>
              <a:rect l="l" t="t" r="r" b="b"/>
              <a:pathLst>
                <a:path w="4816592" h="2130104">
                  <a:moveTo>
                    <a:pt x="0" y="0"/>
                  </a:moveTo>
                  <a:lnTo>
                    <a:pt x="4816592" y="0"/>
                  </a:lnTo>
                  <a:lnTo>
                    <a:pt x="4816592" y="2130104"/>
                  </a:lnTo>
                  <a:lnTo>
                    <a:pt x="0" y="2130104"/>
                  </a:lnTo>
                  <a:close/>
                </a:path>
              </a:pathLst>
            </a:custGeom>
            <a:solidFill>
              <a:srgbClr val="255153">
                <a:alpha val="9804"/>
              </a:srgbClr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9FF59A28-9500-E8E5-7125-536DD2A7F49D}"/>
                </a:ext>
              </a:extLst>
            </p:cNvPr>
            <p:cNvSpPr txBox="1"/>
            <p:nvPr/>
          </p:nvSpPr>
          <p:spPr>
            <a:xfrm>
              <a:off x="0" y="-38100"/>
              <a:ext cx="4816593" cy="21682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228594" marR="0" lvl="0" indent="-228594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10896600" cy="4188344"/>
          </a:xfrm>
        </p:spPr>
        <p:txBody>
          <a:bodyPr/>
          <a:lstStyle>
            <a:lvl1pPr>
              <a:buClr>
                <a:srgbClr val="AE132A"/>
              </a:buCl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buClr>
                <a:srgbClr val="AE132A"/>
              </a:buClr>
              <a:defRPr sz="16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AE132A"/>
              </a:buCl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buClr>
                <a:srgbClr val="AE132A"/>
              </a:buCl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FAE8FE4-029C-C922-1686-B1578C5A7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362962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4FEFA7-C382-D343-0CE2-B12DBF35EBFD}"/>
              </a:ext>
            </a:extLst>
          </p:cNvPr>
          <p:cNvSpPr/>
          <p:nvPr userDrawn="1"/>
        </p:nvSpPr>
        <p:spPr>
          <a:xfrm>
            <a:off x="0" y="2046371"/>
            <a:ext cx="12192794" cy="4811629"/>
          </a:xfrm>
          <a:prstGeom prst="rect">
            <a:avLst/>
          </a:prstGeom>
          <a:solidFill>
            <a:srgbClr val="2551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A0E8C8F-D824-FC22-2E68-C07B617BD0A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749795" y="1434254"/>
            <a:ext cx="5489998" cy="54694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kumimoji="0" lang="en-US" sz="2000" b="0" i="0" u="none" strike="noStrike" cap="none" spc="0" normalizeH="0" baseline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r>
              <a:rPr lang="en-US" dirty="0"/>
              <a:t>Click to edit subtitle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C86237C6-6076-E4ED-4B83-E99A8F96699D}"/>
              </a:ext>
            </a:extLst>
          </p:cNvPr>
          <p:cNvSpPr/>
          <p:nvPr userDrawn="1"/>
        </p:nvSpPr>
        <p:spPr>
          <a:xfrm flipH="1">
            <a:off x="1488835" y="-590031"/>
            <a:ext cx="0" cy="2424143"/>
          </a:xfrm>
          <a:prstGeom prst="line">
            <a:avLst/>
          </a:prstGeom>
          <a:ln w="76200" cap="flat">
            <a:solidFill>
              <a:srgbClr val="A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B12082-43EB-32E3-7D82-86982E1B3E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994" y="2283344"/>
            <a:ext cx="6781799" cy="4188344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38A792F-07DA-D0BB-8230-4AB2772A1C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01546" y="2057400"/>
            <a:ext cx="4692042" cy="4800600"/>
          </a:xfrm>
          <a:prstGeom prst="rect">
            <a:avLst/>
          </a:prstGeom>
          <a:blipFill dpi="0" rotWithShape="1">
            <a:blip r:embed="rId2"/>
            <a:srcRect/>
            <a:tile tx="0" ty="0" sx="40000" sy="40000" flip="none" algn="ctr"/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5B51CCB-597B-4533-C4C6-BE6C66849E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48981" y="662693"/>
            <a:ext cx="6706334" cy="546945"/>
          </a:xfrm>
        </p:spPr>
        <p:txBody>
          <a:bodyPr wrap="square" lIns="0" tIns="0" rIns="0" bIns="0" rtlCol="0" anchor="t">
            <a:spAutoFit/>
          </a:bodyPr>
          <a:lstStyle>
            <a:lvl1pPr algn="l">
              <a:defRPr lang="en-US" sz="3600" b="1" i="1">
                <a:solidFill>
                  <a:srgbClr val="255153"/>
                </a:solidFill>
                <a:latin typeface="Segoe UI" panose="020B0502040204020203" pitchFamily="34" charset="0"/>
                <a:ea typeface="Scala Sans Bold Italics"/>
                <a:cs typeface="Segoe UI" panose="020B0502040204020203" pitchFamily="34" charset="0"/>
              </a:defRPr>
            </a:lvl1pPr>
          </a:lstStyle>
          <a:p>
            <a:pPr marL="0" lvl="0" algn="l" defTabSz="609630">
              <a:lnSpc>
                <a:spcPts val="4606"/>
              </a:lnSpc>
            </a:pPr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142456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40" y="183092"/>
            <a:ext cx="5487115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40" y="1066800"/>
            <a:ext cx="5487115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40" y="4237568"/>
            <a:ext cx="142258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3072" y="4237568"/>
            <a:ext cx="1930651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9369" y="4237568"/>
            <a:ext cx="142258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65" r:id="rId3"/>
    <p:sldLayoutId id="2147483666" r:id="rId4"/>
    <p:sldLayoutId id="2147483679" r:id="rId5"/>
    <p:sldLayoutId id="2147483650" r:id="rId6"/>
    <p:sldLayoutId id="2147483651" r:id="rId7"/>
    <p:sldLayoutId id="2147483672" r:id="rId8"/>
    <p:sldLayoutId id="2147483660" r:id="rId9"/>
    <p:sldLayoutId id="2147483671" r:id="rId10"/>
    <p:sldLayoutId id="2147483661" r:id="rId11"/>
    <p:sldLayoutId id="2147483668" r:id="rId12"/>
    <p:sldLayoutId id="2147483662" r:id="rId13"/>
    <p:sldLayoutId id="2147483670" r:id="rId14"/>
    <p:sldLayoutId id="2147483663" r:id="rId15"/>
    <p:sldLayoutId id="2147483664" r:id="rId16"/>
    <p:sldLayoutId id="2147483652" r:id="rId17"/>
    <p:sldLayoutId id="2147483655" r:id="rId18"/>
    <p:sldLayoutId id="2147483680" r:id="rId19"/>
  </p:sldLayoutIdLst>
  <p:txStyles>
    <p:titleStyle>
      <a:lvl1pPr algn="ctr" defTabSz="609585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609585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288" indent="-190495" algn="l" defTabSz="609585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1981" indent="-152396" algn="l" defTabSz="609585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773" indent="-152396" algn="l" defTabSz="609585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indent="-152396" algn="l" defTabSz="609585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358" indent="-152396" algn="l" defTabSz="60958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150" indent="-152396" algn="l" defTabSz="60958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943" indent="-152396" algn="l" defTabSz="60958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735" indent="-152396" algn="l" defTabSz="609585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92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85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77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170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962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54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547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339" algn="l" defTabSz="60958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ommunications@global-health-edctp3.europa.eu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077A-286A-DFCC-1ACC-6C926130E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AF67-AE58-498B-8359-D845BD955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1600200"/>
            <a:ext cx="6705600" cy="2462213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EpiScientia Network </a:t>
            </a:r>
            <a:br>
              <a:rPr lang="en-US" dirty="0"/>
            </a:br>
            <a:r>
              <a:rPr lang="en-US" dirty="0"/>
              <a:t>Kick-Off Meeting</a:t>
            </a:r>
            <a:br>
              <a:rPr lang="en-US" dirty="0"/>
            </a:br>
            <a:r>
              <a:rPr lang="en-US" dirty="0"/>
              <a:t>10 July 2026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F0AEA7-7A58-B56B-C86E-5DDF96CDA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9998" y="4191000"/>
            <a:ext cx="6705600" cy="685800"/>
          </a:xfrm>
        </p:spPr>
        <p:txBody>
          <a:bodyPr>
            <a:normAutofit/>
          </a:bodyPr>
          <a:lstStyle/>
          <a:p>
            <a:r>
              <a:rPr lang="en-US" dirty="0"/>
              <a:t>Nuraan Fakier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64262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04D78F-3688-E44B-D4C3-06C5D26DF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/>
              <a:t>Examples of cases where an amendment is necessary: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1800" dirty="0"/>
              <a:t>Adding or removing a beneficiary, affiliated entity or associated partner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Change of beneficiary due to partial takeover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Changes to the Description of the Action (tasks, deliverables etc.).</a:t>
            </a:r>
          </a:p>
          <a:p>
            <a:pPr marL="304793" lvl="1" indent="0">
              <a:lnSpc>
                <a:spcPct val="80000"/>
              </a:lnSpc>
              <a:buNone/>
            </a:pPr>
            <a:endParaRPr lang="en-US" sz="1800" dirty="0"/>
          </a:p>
          <a:p>
            <a:r>
              <a:rPr lang="en-US" b="1" dirty="0"/>
              <a:t>Group together multiple changes </a:t>
            </a:r>
            <a:r>
              <a:rPr lang="en-US" dirty="0"/>
              <a:t>into one amendment</a:t>
            </a:r>
          </a:p>
          <a:p>
            <a:r>
              <a:rPr lang="en-US" dirty="0"/>
              <a:t>The request for amendment must include the </a:t>
            </a:r>
            <a:r>
              <a:rPr lang="en-US" b="1" dirty="0"/>
              <a:t>reasons why</a:t>
            </a:r>
            <a:r>
              <a:rPr lang="en-US" dirty="0"/>
              <a:t> and the </a:t>
            </a:r>
            <a:r>
              <a:rPr lang="en-US" b="1" dirty="0"/>
              <a:t>appropriate supporting documents</a:t>
            </a:r>
          </a:p>
          <a:p>
            <a:r>
              <a:rPr lang="en-US" dirty="0"/>
              <a:t>EDCTP 3 may request additional information</a:t>
            </a:r>
          </a:p>
          <a:p>
            <a:r>
              <a:rPr lang="en-US" dirty="0"/>
              <a:t>An amendment </a:t>
            </a:r>
            <a:r>
              <a:rPr lang="en-US" b="1" dirty="0"/>
              <a:t>enters into force </a:t>
            </a:r>
            <a:r>
              <a:rPr lang="en-US" dirty="0"/>
              <a:t>on the </a:t>
            </a:r>
            <a:r>
              <a:rPr lang="en-US" b="1" dirty="0"/>
              <a:t>day of the signature </a:t>
            </a:r>
            <a:r>
              <a:rPr lang="en-US" dirty="0"/>
              <a:t>of the receiving party</a:t>
            </a:r>
          </a:p>
          <a:p>
            <a:r>
              <a:rPr lang="en-US" dirty="0"/>
              <a:t>An amendment </a:t>
            </a:r>
            <a:r>
              <a:rPr lang="en-US" b="1" dirty="0"/>
              <a:t>takes effect </a:t>
            </a:r>
            <a:r>
              <a:rPr lang="en-US" dirty="0"/>
              <a:t>on the </a:t>
            </a:r>
            <a:r>
              <a:rPr lang="en-US" b="1" dirty="0"/>
              <a:t>date agreed </a:t>
            </a:r>
            <a:r>
              <a:rPr lang="en-US" dirty="0"/>
              <a:t>by the parties or, in the absence of such an agreement, on the date on which the amendment enters into force.</a:t>
            </a:r>
          </a:p>
          <a:p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E8C787-E1C6-D149-A54E-A5B9A1801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1" y="662693"/>
            <a:ext cx="6706334" cy="553998"/>
          </a:xfrm>
        </p:spPr>
        <p:txBody>
          <a:bodyPr/>
          <a:lstStyle/>
          <a:p>
            <a:r>
              <a:rPr lang="en-ZA" dirty="0"/>
              <a:t>Amendments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0B81219-9467-D282-5607-AEF2CE12DB04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144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3E661C-BB41-4352-149D-E2A6737B4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4" y="2018994"/>
            <a:ext cx="11353800" cy="4534205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Monitor that all actions are implemented properly (e.g., respect of timelines regarding the submission of deliverables, etc) 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Submit deliverables and reports to Global Health EDCTP3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Act as intermediary between beneficiaries and granting authorities 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in collaboration with the Scientific Project Leader)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Distribute payments received from EDCTP 3 to beneficiaries.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72C3E"/>
              </a:buClr>
              <a:buSzTx/>
              <a:buFont typeface="+mj-lt"/>
              <a:buAutoNum type="alphaLcParenR"/>
              <a:tabLst/>
              <a:defRPr/>
            </a:pPr>
            <a:endParaRPr lang="en-GB" sz="2000" dirty="0">
              <a:solidFill>
                <a:prstClr val="black"/>
              </a:solidFill>
            </a:endParaRPr>
          </a:p>
          <a:p>
            <a:pPr marL="228594" marR="0" lvl="0" indent="-228594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Deliverables: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Project Management Plan</a:t>
            </a:r>
            <a:endParaRPr lang="en-US" sz="2000" dirty="0">
              <a:solidFill>
                <a:prstClr val="black"/>
              </a:solidFill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Report on in-person meeting.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buFont typeface="+mj-lt"/>
              <a:buAutoNum type="alphaLcParenR"/>
              <a:tabLst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R="0" lvl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Please share any information (especially calls for training and Fellows), logos, videos, photos, or other communication materials: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communications@global-health-edctp3.europa.eu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E132A"/>
              </a:buClr>
              <a:buSz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Z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376B35-CEBF-4F3D-FF40-3C5081AB3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1" y="662693"/>
            <a:ext cx="6706334" cy="553998"/>
          </a:xfrm>
        </p:spPr>
        <p:txBody>
          <a:bodyPr/>
          <a:lstStyle/>
          <a:p>
            <a:r>
              <a:rPr lang="en-ZA" dirty="0"/>
              <a:t>EDCTP Association Role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3A74D09-79D9-3C32-BD66-63DB53EE1452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749794" y="1434254"/>
            <a:ext cx="7852200" cy="546946"/>
          </a:xfrm>
        </p:spPr>
        <p:txBody>
          <a:bodyPr>
            <a:normAutofit/>
          </a:bodyPr>
          <a:lstStyle/>
          <a:p>
            <a:r>
              <a:rPr lang="en-ZA" dirty="0"/>
              <a:t>Project Management and Monitoring (Work Package 1) (M1-60)</a:t>
            </a:r>
          </a:p>
        </p:txBody>
      </p:sp>
    </p:spTree>
    <p:extLst>
      <p:ext uri="{BB962C8B-B14F-4D97-AF65-F5344CB8AC3E}">
        <p14:creationId xmlns:p14="http://schemas.microsoft.com/office/powerpoint/2010/main" val="387516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3A1B-74C7-EDB8-F00F-388BD1039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512E1A-5B80-861F-3C16-E598471F7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1500" dirty="0"/>
          </a:p>
          <a:p>
            <a:r>
              <a:rPr lang="en-US" sz="2000" dirty="0"/>
              <a:t>Key contact point for scientific action governance issues, steer and provide oversight in the development of the scientific actions</a:t>
            </a:r>
          </a:p>
          <a:p>
            <a:r>
              <a:rPr lang="en-US" sz="2000" dirty="0"/>
              <a:t>Support and collaborate with the Coordinator on monitoring project progress</a:t>
            </a:r>
          </a:p>
          <a:p>
            <a:r>
              <a:rPr lang="en-US" sz="2000" dirty="0"/>
              <a:t>Review the action’s deliverables and reports</a:t>
            </a:r>
          </a:p>
          <a:p>
            <a:r>
              <a:rPr lang="en-US" sz="2000" dirty="0"/>
              <a:t>Lead the work packages(s) related to the tasks of scientific project leadership.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34DC4E-6D1E-DA3F-439C-6C678CB41F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Scientific Project Leader (University of Rwanda)</a:t>
            </a:r>
            <a:endParaRPr lang="en-NL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AB2D96F4-673D-79EA-834C-6AB945F41570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749794" y="1904999"/>
            <a:ext cx="6705521" cy="546945"/>
          </a:xfrm>
        </p:spPr>
        <p:txBody>
          <a:bodyPr>
            <a:normAutofit/>
          </a:bodyPr>
          <a:lstStyle/>
          <a:p>
            <a:r>
              <a:rPr lang="en-US" dirty="0"/>
              <a:t>Post-award</a:t>
            </a:r>
          </a:p>
        </p:txBody>
      </p:sp>
    </p:spTree>
    <p:extLst>
      <p:ext uri="{BB962C8B-B14F-4D97-AF65-F5344CB8AC3E}">
        <p14:creationId xmlns:p14="http://schemas.microsoft.com/office/powerpoint/2010/main" val="288491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68FCD5-1A22-C237-69C3-7E576693C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626" y="1880286"/>
            <a:ext cx="6705520" cy="1354217"/>
          </a:xfrm>
        </p:spPr>
        <p:txBody>
          <a:bodyPr/>
          <a:lstStyle/>
          <a:p>
            <a:r>
              <a:rPr lang="en-US" dirty="0"/>
              <a:t>Reporting and Payment requirements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BE2899B-5EAE-C44E-1F05-D49B3C6F6C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Lump sum costing</a:t>
            </a:r>
          </a:p>
        </p:txBody>
      </p:sp>
    </p:spTree>
    <p:extLst>
      <p:ext uri="{BB962C8B-B14F-4D97-AF65-F5344CB8AC3E}">
        <p14:creationId xmlns:p14="http://schemas.microsoft.com/office/powerpoint/2010/main" val="1604534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5EC73D-D865-28A3-1DAE-FC7E9BC6C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3224" y="2514600"/>
            <a:ext cx="9784928" cy="37338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67C9108-AFBA-CB8B-A55C-912EF3915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1" y="662693"/>
            <a:ext cx="6706334" cy="553998"/>
          </a:xfrm>
        </p:spPr>
        <p:txBody>
          <a:bodyPr/>
          <a:lstStyle/>
          <a:p>
            <a:r>
              <a:rPr lang="en-ZA" dirty="0"/>
              <a:t>Reporting and Payments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46140C5-EB4B-140C-8DB4-AEE8CFB2404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1547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FEB249-F4E9-70D0-77B4-1C6FA602C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94" y="1981200"/>
            <a:ext cx="11353800" cy="4490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Continuous reporting includes:</a:t>
            </a:r>
          </a:p>
          <a:p>
            <a:r>
              <a:rPr lang="en-US" dirty="0"/>
              <a:t>Progress in achieving Deliverables and Milestones</a:t>
            </a:r>
          </a:p>
          <a:p>
            <a:r>
              <a:rPr lang="en-US" dirty="0"/>
              <a:t>Update the public summary</a:t>
            </a:r>
          </a:p>
          <a:p>
            <a:r>
              <a:rPr lang="en-US" dirty="0"/>
              <a:t>Response to </a:t>
            </a:r>
            <a:r>
              <a:rPr lang="fr-FR" dirty="0" err="1"/>
              <a:t>critical</a:t>
            </a:r>
            <a:r>
              <a:rPr lang="fr-FR" dirty="0"/>
              <a:t> </a:t>
            </a:r>
            <a:r>
              <a:rPr lang="fr-FR" dirty="0" err="1"/>
              <a:t>risks</a:t>
            </a:r>
            <a:r>
              <a:rPr lang="fr-FR" dirty="0"/>
              <a:t>, publications, communication </a:t>
            </a:r>
            <a:r>
              <a:rPr lang="fr-FR" dirty="0" err="1"/>
              <a:t>activities</a:t>
            </a:r>
            <a:r>
              <a:rPr lang="fr-FR" dirty="0"/>
              <a:t>, </a:t>
            </a:r>
            <a:r>
              <a:rPr lang="fr-FR" dirty="0" err="1"/>
              <a:t>results</a:t>
            </a:r>
            <a:r>
              <a:rPr lang="fr-FR" dirty="0"/>
              <a:t>, etc.</a:t>
            </a:r>
            <a:endParaRPr lang="en-US" dirty="0"/>
          </a:p>
          <a:p>
            <a:r>
              <a:rPr lang="en-US" dirty="0" err="1"/>
              <a:t>Programme</a:t>
            </a:r>
            <a:r>
              <a:rPr lang="en-US" dirty="0"/>
              <a:t>-specific monitoring information (if required)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Where? </a:t>
            </a:r>
            <a:r>
              <a:rPr lang="en-US" dirty="0"/>
              <a:t>The </a:t>
            </a:r>
            <a:r>
              <a:rPr lang="en-US" b="1" dirty="0"/>
              <a:t>Continuous Reporting Module </a:t>
            </a:r>
            <a:r>
              <a:rPr lang="en-US" dirty="0"/>
              <a:t>is accessible in the EC Funding &amp; Tender’s Portal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Who? </a:t>
            </a:r>
            <a:r>
              <a:rPr lang="en-US" b="1" dirty="0"/>
              <a:t>Deliverables/Milestones should be uploaded by each beneficiary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What? </a:t>
            </a:r>
            <a:r>
              <a:rPr lang="en-US" dirty="0"/>
              <a:t>Report on Deliverables/Milestones in accordance with the schedule (Annex 1).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E" b="1" dirty="0">
                <a:solidFill>
                  <a:schemeClr val="tx2"/>
                </a:solidFill>
              </a:rPr>
              <a:t>In case of delays</a:t>
            </a:r>
            <a:r>
              <a:rPr lang="en-IE" b="1" dirty="0"/>
              <a:t>, </a:t>
            </a:r>
            <a:r>
              <a:rPr lang="en-IE" dirty="0"/>
              <a:t>please</a:t>
            </a:r>
            <a:r>
              <a:rPr lang="en-IE" b="1" dirty="0"/>
              <a:t> </a:t>
            </a:r>
            <a:r>
              <a:rPr lang="en-US" dirty="0"/>
              <a:t>inform EDCTP3: relevant deliverables and milestones, months delay and reason -&gt; no amendment is necessary (if only affects a few deliverables for a short period of time)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54E4E3-0142-2CA4-AEE1-54C200BAB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0" y="662693"/>
            <a:ext cx="9072213" cy="553998"/>
          </a:xfrm>
        </p:spPr>
        <p:txBody>
          <a:bodyPr/>
          <a:lstStyle/>
          <a:p>
            <a:r>
              <a:rPr lang="en-US" dirty="0"/>
              <a:t>Continuous reporting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CC6C65-02BD-1584-636C-04720761943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Article 21.1 </a:t>
            </a:r>
          </a:p>
        </p:txBody>
      </p:sp>
    </p:spTree>
    <p:extLst>
      <p:ext uri="{BB962C8B-B14F-4D97-AF65-F5344CB8AC3E}">
        <p14:creationId xmlns:p14="http://schemas.microsoft.com/office/powerpoint/2010/main" val="1651541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9B9A0-9910-7177-5253-568D14BEB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49E395-6D9C-BB97-DD8A-9256CD621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1" y="662693"/>
            <a:ext cx="6706334" cy="553998"/>
          </a:xfrm>
        </p:spPr>
        <p:txBody>
          <a:bodyPr/>
          <a:lstStyle/>
          <a:p>
            <a:r>
              <a:rPr lang="en-US" dirty="0"/>
              <a:t>Periodic report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F53499-3209-783C-1325-4AC5715BFE3D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B980BB7-267A-0884-200C-D93C7C4CA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4" y="2057400"/>
            <a:ext cx="11353800" cy="4188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Part A (structured information entered through the continuous reporting module)</a:t>
            </a:r>
          </a:p>
          <a:p>
            <a:r>
              <a:rPr lang="en-US" dirty="0"/>
              <a:t>Project summary</a:t>
            </a:r>
          </a:p>
          <a:p>
            <a:r>
              <a:rPr lang="en-US" dirty="0"/>
              <a:t>Deliverables, milestones, risks, etc.</a:t>
            </a:r>
          </a:p>
          <a:p>
            <a:r>
              <a:rPr lang="en-US" dirty="0"/>
              <a:t>Answers to the impact questionnaire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Part B (narrative part submitted in a PDF through the periodic reporting module)</a:t>
            </a:r>
          </a:p>
          <a:p>
            <a:r>
              <a:rPr lang="en-US" dirty="0"/>
              <a:t>Explanation of work carried out by the beneficiaries and overview of progress</a:t>
            </a:r>
          </a:p>
          <a:p>
            <a:r>
              <a:rPr lang="en-US" dirty="0"/>
              <a:t>Explanations on deviations from </a:t>
            </a:r>
            <a:r>
              <a:rPr lang="en-US" dirty="0" err="1"/>
              <a:t>DoA</a:t>
            </a:r>
            <a:r>
              <a:rPr lang="en-US" dirty="0"/>
              <a:t>/Annex 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5A2DCD-C62B-4703-91FF-332F40A5A398}"/>
              </a:ext>
            </a:extLst>
          </p:cNvPr>
          <p:cNvSpPr/>
          <p:nvPr/>
        </p:nvSpPr>
        <p:spPr>
          <a:xfrm>
            <a:off x="637359" y="4606492"/>
            <a:ext cx="10336235" cy="722761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Activated at the end of reporting periods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E132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Must be submitted within 60 days following the end of each reporting period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B21A0D5-81B3-6753-F001-31675C0A3152}"/>
              </a:ext>
            </a:extLst>
          </p:cNvPr>
          <p:cNvGraphicFramePr/>
          <p:nvPr/>
        </p:nvGraphicFramePr>
        <p:xfrm>
          <a:off x="637359" y="5543999"/>
          <a:ext cx="10336235" cy="840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802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6A7B9-82C1-ABD7-7EEE-6540BCD0F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DF38C2-4C1E-0C75-D30F-8DDC59365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1" y="662693"/>
            <a:ext cx="6706334" cy="553998"/>
          </a:xfrm>
        </p:spPr>
        <p:txBody>
          <a:bodyPr/>
          <a:lstStyle/>
          <a:p>
            <a:r>
              <a:rPr lang="en-US" dirty="0"/>
              <a:t>Status of the Work Packages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89A1E6-B7AA-4E92-C588-337819973153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749794" y="1447800"/>
            <a:ext cx="6705521" cy="546946"/>
          </a:xfrm>
        </p:spPr>
        <p:txBody>
          <a:bodyPr/>
          <a:lstStyle/>
          <a:p>
            <a:r>
              <a:rPr lang="en-US" dirty="0"/>
              <a:t>Submission by a coordinator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499E45-C612-7722-7A46-6B791AD84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94" y="2283344"/>
            <a:ext cx="11353800" cy="1450456"/>
          </a:xfrm>
        </p:spPr>
        <p:txBody>
          <a:bodyPr>
            <a:noAutofit/>
          </a:bodyPr>
          <a:lstStyle/>
          <a:p>
            <a:pPr marL="285750" indent="-285750">
              <a:buClr>
                <a:srgbClr val="931680"/>
              </a:buClr>
            </a:pPr>
            <a:r>
              <a:rPr lang="en-GB" sz="1600" dirty="0"/>
              <a:t>The coordinator declares work packages as </a:t>
            </a:r>
            <a:r>
              <a:rPr lang="en-GB" sz="1600" b="1" dirty="0">
                <a:solidFill>
                  <a:schemeClr val="tx2"/>
                </a:solidFill>
              </a:rPr>
              <a:t>Completed</a:t>
            </a:r>
            <a:r>
              <a:rPr lang="en-GB" sz="1600" b="1" dirty="0"/>
              <a:t> </a:t>
            </a:r>
            <a:r>
              <a:rPr lang="en-GB" sz="1600" dirty="0"/>
              <a:t>or</a:t>
            </a:r>
            <a:r>
              <a:rPr lang="en-GB" sz="1600" b="1" dirty="0"/>
              <a:t> </a:t>
            </a:r>
            <a:r>
              <a:rPr lang="en-GB" sz="1600" b="1" dirty="0">
                <a:solidFill>
                  <a:schemeClr val="tx2"/>
                </a:solidFill>
              </a:rPr>
              <a:t>Not Completed</a:t>
            </a:r>
            <a:r>
              <a:rPr lang="en-GB" sz="1600" b="1" dirty="0"/>
              <a:t>. </a:t>
            </a:r>
            <a:r>
              <a:rPr lang="en-GB" sz="1600" dirty="0"/>
              <a:t>This should be justified by the technical periodic report.</a:t>
            </a:r>
          </a:p>
          <a:p>
            <a:pPr marL="285750" indent="-285750">
              <a:buClr>
                <a:srgbClr val="931680"/>
              </a:buClr>
            </a:pPr>
            <a:r>
              <a:rPr lang="en-GB" sz="1600" dirty="0"/>
              <a:t>An incomplete work package can be completed and paid in a subsequent reporting period.</a:t>
            </a:r>
          </a:p>
          <a:p>
            <a:pPr marL="285750" indent="-285750">
              <a:buClr>
                <a:srgbClr val="931680"/>
              </a:buClr>
            </a:pPr>
            <a:r>
              <a:rPr lang="en-GB" sz="1600" dirty="0"/>
              <a:t>At the final reporting period, it is possible to declare </a:t>
            </a:r>
            <a:r>
              <a:rPr lang="en-GB" sz="1600" b="1" dirty="0">
                <a:solidFill>
                  <a:schemeClr val="tx2"/>
                </a:solidFill>
              </a:rPr>
              <a:t>Partially Completed </a:t>
            </a:r>
            <a:r>
              <a:rPr lang="en-GB" sz="1600" dirty="0"/>
              <a:t>work packages, and to enter the percentage of completion.</a:t>
            </a:r>
          </a:p>
          <a:p>
            <a:endParaRPr lang="en-US" sz="1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A3454F-2671-CA5B-1E82-3EB8DDF28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46" y="3962400"/>
            <a:ext cx="10894496" cy="2408129"/>
          </a:xfrm>
          <a:prstGeom prst="rect">
            <a:avLst/>
          </a:prstGeom>
        </p:spPr>
      </p:pic>
      <p:pic>
        <p:nvPicPr>
          <p:cNvPr id="9" name="Graphic 3" descr="Warning with solid fill">
            <a:extLst>
              <a:ext uri="{FF2B5EF4-FFF2-40B4-BE49-F238E27FC236}">
                <a16:creationId xmlns:a16="http://schemas.microsoft.com/office/drawing/2014/main" id="{5AF429EB-73F9-43C8-9463-2C5A92A0AB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683" y="5638800"/>
            <a:ext cx="484265" cy="48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7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3D58-E5C8-3E62-67B8-3546502F0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DC63FA-321D-D369-A6DD-E48FBAA49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8980" y="662693"/>
            <a:ext cx="9910414" cy="1107996"/>
          </a:xfrm>
        </p:spPr>
        <p:txBody>
          <a:bodyPr/>
          <a:lstStyle/>
          <a:p>
            <a:r>
              <a:rPr lang="en-US" dirty="0"/>
              <a:t>Assessment of the WPs by the GH EDCTP3 PO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452BC6-4744-0AAA-C531-4339F35961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749794" y="1447800"/>
            <a:ext cx="6705521" cy="546946"/>
          </a:xfrm>
        </p:spPr>
        <p:txBody>
          <a:bodyPr/>
          <a:lstStyle/>
          <a:p>
            <a:r>
              <a:rPr lang="en-US" dirty="0"/>
              <a:t>Completed vs. Partially completed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591E76-D3DA-A82C-BDC4-57F36ED20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94" y="2283343"/>
            <a:ext cx="11353800" cy="3839721"/>
          </a:xfrm>
        </p:spPr>
        <p:txBody>
          <a:bodyPr>
            <a:noAutofit/>
          </a:bodyPr>
          <a:lstStyle/>
          <a:p>
            <a:pPr marL="285750" indent="-285750">
              <a:buClr>
                <a:srgbClr val="931680"/>
              </a:buClr>
            </a:pPr>
            <a:r>
              <a:rPr lang="en-US" sz="2000" dirty="0"/>
              <a:t>The PO will assess the technical report and the status of work packages </a:t>
            </a:r>
          </a:p>
          <a:p>
            <a:pPr marL="285750" indent="-285750">
              <a:buClr>
                <a:srgbClr val="931680"/>
              </a:buClr>
            </a:pPr>
            <a:r>
              <a:rPr lang="en-US" sz="2000" dirty="0"/>
              <a:t>For each work package declared, the PO will assess and choose between </a:t>
            </a:r>
            <a:r>
              <a:rPr lang="en-GB" sz="2000" b="1" dirty="0">
                <a:solidFill>
                  <a:schemeClr val="tx2"/>
                </a:solidFill>
              </a:rPr>
              <a:t>Completed</a:t>
            </a:r>
            <a:r>
              <a:rPr lang="en-GB" sz="2000" b="1" dirty="0"/>
              <a:t> </a:t>
            </a:r>
            <a:r>
              <a:rPr lang="en-GB" sz="2000" dirty="0"/>
              <a:t>or</a:t>
            </a:r>
            <a:r>
              <a:rPr lang="en-GB" sz="2000" b="1" dirty="0"/>
              <a:t> </a:t>
            </a:r>
            <a:r>
              <a:rPr lang="en-GB" sz="2000" b="1" dirty="0">
                <a:solidFill>
                  <a:schemeClr val="tx2"/>
                </a:solidFill>
              </a:rPr>
              <a:t>Not Completed </a:t>
            </a:r>
          </a:p>
          <a:p>
            <a:pPr marL="285750" indent="-285750">
              <a:buClr>
                <a:srgbClr val="931680"/>
              </a:buClr>
            </a:pPr>
            <a:r>
              <a:rPr lang="en-US" sz="2000" dirty="0"/>
              <a:t>At the final report, the project officer can also choose ‘</a:t>
            </a:r>
            <a:r>
              <a:rPr lang="en-GB" sz="2000" b="1" dirty="0">
                <a:solidFill>
                  <a:schemeClr val="tx2"/>
                </a:solidFill>
              </a:rPr>
              <a:t>Partially Completed </a:t>
            </a:r>
            <a:r>
              <a:rPr lang="en-US" sz="2000" dirty="0"/>
              <a:t>’ and enter the percentage of completion. The decision on the partial amount is taken on a case-by-case basis</a:t>
            </a:r>
          </a:p>
          <a:p>
            <a:pPr marL="285750" indent="-285750">
              <a:buClr>
                <a:srgbClr val="931680"/>
              </a:buClr>
            </a:pPr>
            <a:r>
              <a:rPr lang="en-US" sz="2000" dirty="0">
                <a:solidFill>
                  <a:srgbClr val="AE132A"/>
                </a:solidFill>
              </a:rPr>
              <a:t>The PO will reject a WP when a significant or essential part of the work has not been completed, and if the deviation from the work plan is not justified or not acceptable. </a:t>
            </a:r>
          </a:p>
          <a:p>
            <a:pPr marL="285750" indent="-285750">
              <a:buClr>
                <a:srgbClr val="931680"/>
              </a:buClr>
            </a:pPr>
            <a:r>
              <a:rPr lang="en-US" sz="2000" dirty="0"/>
              <a:t>If the PO intends to reject a work package, you will have the opportunity to react to the observations of the PO. </a:t>
            </a:r>
          </a:p>
          <a:p>
            <a:pPr marL="285750" indent="-285750">
              <a:buClr>
                <a:srgbClr val="931680"/>
              </a:buClr>
            </a:pPr>
            <a:r>
              <a:rPr lang="en-US" sz="2000" dirty="0"/>
              <a:t>In this case, the PO will either send you a request for additional information or reject the technical report and ask you to justify the completion of the work package(s). </a:t>
            </a:r>
            <a:endParaRPr lang="en-GB" sz="2000" dirty="0"/>
          </a:p>
          <a:p>
            <a:pPr marL="285750" indent="-285750">
              <a:buClr>
                <a:srgbClr val="931680"/>
              </a:buClr>
            </a:pPr>
            <a:endParaRPr lang="en-GB" sz="1600" dirty="0"/>
          </a:p>
          <a:p>
            <a:pPr marL="285750" indent="-285750">
              <a:buClr>
                <a:srgbClr val="931680"/>
              </a:buClr>
            </a:pPr>
            <a:endParaRPr lang="en-GB" sz="1600" dirty="0"/>
          </a:p>
          <a:p>
            <a:pPr marL="285750" indent="-285750">
              <a:buClr>
                <a:srgbClr val="931680"/>
              </a:buClr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7410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763</Words>
  <Application>Microsoft Office PowerPoint</Application>
  <PresentationFormat>Custom</PresentationFormat>
  <Paragraphs>87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Segoe UI</vt:lpstr>
      <vt:lpstr>Arial</vt:lpstr>
      <vt:lpstr>Calibri</vt:lpstr>
      <vt:lpstr>Aptos</vt:lpstr>
      <vt:lpstr>ScalaOT Bold</vt:lpstr>
      <vt:lpstr>Office Theme</vt:lpstr>
      <vt:lpstr> EpiScientia Network  Kick-Off Meeting 10 July 2026</vt:lpstr>
      <vt:lpstr>EDCTP Association Role</vt:lpstr>
      <vt:lpstr>Scientific Project Leader (University of Rwanda)</vt:lpstr>
      <vt:lpstr>Reporting and Payment requirements</vt:lpstr>
      <vt:lpstr>Reporting and Payments</vt:lpstr>
      <vt:lpstr>Continuous reporting</vt:lpstr>
      <vt:lpstr>Periodic report</vt:lpstr>
      <vt:lpstr>Status of the Work Packages </vt:lpstr>
      <vt:lpstr>Assessment of the WPs by the GH EDCTP3 PO</vt:lpstr>
      <vt:lpstr>Amendments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EDCTP General slides</dc:title>
  <dc:creator>Ximba, Phindile</dc:creator>
  <cp:lastModifiedBy>Fakier, Nuraan</cp:lastModifiedBy>
  <cp:revision>226</cp:revision>
  <cp:lastPrinted>2026-06-10T10:53:30Z</cp:lastPrinted>
  <dcterms:created xsi:type="dcterms:W3CDTF">2006-08-16T00:00:00Z</dcterms:created>
  <dcterms:modified xsi:type="dcterms:W3CDTF">2026-07-09T15:16:39Z</dcterms:modified>
  <dc:identifier>DAGxut3zRus</dc:identifier>
</cp:coreProperties>
</file>